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3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9" r:id="rId14"/>
  </p:sldIdLst>
  <p:sldSz cx="18288000" cy="10287000"/>
  <p:notesSz cx="6858000" cy="9144000"/>
  <p:embeddedFontLst>
    <p:embeddedFont>
      <p:font typeface="Playwrite US Modern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84" autoAdjust="0"/>
  </p:normalViewPr>
  <p:slideViewPr>
    <p:cSldViewPr>
      <p:cViewPr varScale="1">
        <p:scale>
          <a:sx n="70" d="100"/>
          <a:sy n="70" d="100"/>
        </p:scale>
        <p:origin x="8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33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640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7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117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1071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2023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679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9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18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686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904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919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461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6113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744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2202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862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814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951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33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67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00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418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495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group of colorful objects&#10;&#10;Description automatically generated">
            <a:extLst>
              <a:ext uri="{FF2B5EF4-FFF2-40B4-BE49-F238E27FC236}">
                <a16:creationId xmlns:a16="http://schemas.microsoft.com/office/drawing/2014/main" id="{39DAE95B-DBCE-6393-2A8F-07803811ACD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9"/>
            <a:ext cx="1828800" cy="753856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1627992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352535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552700"/>
            <a:ext cx="18288000" cy="221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  <a:spcBef>
                <a:spcPct val="0"/>
              </a:spcBef>
            </a:pPr>
            <a:r>
              <a:rPr lang="en-US" sz="129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290352" y="5614415"/>
            <a:ext cx="15707296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write questions.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5562" y="1416557"/>
            <a:ext cx="1681236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Are the sentences below written correctly? Explain why. </a:t>
            </a:r>
          </a:p>
        </p:txBody>
      </p:sp>
      <p:sp>
        <p:nvSpPr>
          <p:cNvPr id="4" name="Freeform 4"/>
          <p:cNvSpPr/>
          <p:nvPr/>
        </p:nvSpPr>
        <p:spPr>
          <a:xfrm>
            <a:off x="450078" y="3135469"/>
            <a:ext cx="7105441" cy="1962728"/>
          </a:xfrm>
          <a:custGeom>
            <a:avLst/>
            <a:gdLst/>
            <a:ahLst/>
            <a:cxnLst/>
            <a:rect l="l" t="t" r="r" b="b"/>
            <a:pathLst>
              <a:path w="7105441" h="1962728">
                <a:moveTo>
                  <a:pt x="0" y="0"/>
                </a:moveTo>
                <a:lnTo>
                  <a:pt x="7105441" y="0"/>
                </a:lnTo>
                <a:lnTo>
                  <a:pt x="7105441" y="1962729"/>
                </a:lnTo>
                <a:lnTo>
                  <a:pt x="0" y="19627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0943" b="-11016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1398548" y="3680654"/>
            <a:ext cx="615697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Where do you live?</a:t>
            </a:r>
          </a:p>
        </p:txBody>
      </p:sp>
      <p:sp>
        <p:nvSpPr>
          <p:cNvPr id="6" name="Freeform 6"/>
          <p:cNvSpPr/>
          <p:nvPr/>
        </p:nvSpPr>
        <p:spPr>
          <a:xfrm>
            <a:off x="750071" y="6590266"/>
            <a:ext cx="7105441" cy="1962728"/>
          </a:xfrm>
          <a:custGeom>
            <a:avLst/>
            <a:gdLst/>
            <a:ahLst/>
            <a:cxnLst/>
            <a:rect l="l" t="t" r="r" b="b"/>
            <a:pathLst>
              <a:path w="7105441" h="1962728">
                <a:moveTo>
                  <a:pt x="0" y="0"/>
                </a:moveTo>
                <a:lnTo>
                  <a:pt x="7105441" y="0"/>
                </a:lnTo>
                <a:lnTo>
                  <a:pt x="7105441" y="1962728"/>
                </a:lnTo>
                <a:lnTo>
                  <a:pt x="0" y="19627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0943" b="-11016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654079" y="7136129"/>
            <a:ext cx="604499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 you like football? </a:t>
            </a:r>
          </a:p>
        </p:txBody>
      </p:sp>
      <p:sp>
        <p:nvSpPr>
          <p:cNvPr id="8" name="Freeform 8"/>
          <p:cNvSpPr/>
          <p:nvPr/>
        </p:nvSpPr>
        <p:spPr>
          <a:xfrm>
            <a:off x="10412939" y="3135469"/>
            <a:ext cx="7105441" cy="1962728"/>
          </a:xfrm>
          <a:custGeom>
            <a:avLst/>
            <a:gdLst/>
            <a:ahLst/>
            <a:cxnLst/>
            <a:rect l="l" t="t" r="r" b="b"/>
            <a:pathLst>
              <a:path w="7105441" h="1962728">
                <a:moveTo>
                  <a:pt x="0" y="0"/>
                </a:moveTo>
                <a:lnTo>
                  <a:pt x="7105441" y="0"/>
                </a:lnTo>
                <a:lnTo>
                  <a:pt x="7105441" y="1962729"/>
                </a:lnTo>
                <a:lnTo>
                  <a:pt x="0" y="19627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0943" b="-11016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0503422" y="6447480"/>
            <a:ext cx="7105441" cy="1953230"/>
          </a:xfrm>
          <a:custGeom>
            <a:avLst/>
            <a:gdLst/>
            <a:ahLst/>
            <a:cxnLst/>
            <a:rect l="l" t="t" r="r" b="b"/>
            <a:pathLst>
              <a:path w="7105441" h="1953230">
                <a:moveTo>
                  <a:pt x="0" y="0"/>
                </a:moveTo>
                <a:lnTo>
                  <a:pt x="7105441" y="0"/>
                </a:lnTo>
                <a:lnTo>
                  <a:pt x="7105441" y="1953230"/>
                </a:lnTo>
                <a:lnTo>
                  <a:pt x="0" y="19532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1434" b="-11094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15702904" y="8290767"/>
            <a:ext cx="2130536" cy="528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Amber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724975" y="8290767"/>
            <a:ext cx="2130536" cy="528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Summer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904093" y="4918506"/>
            <a:ext cx="2130536" cy="528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478327" y="4918506"/>
            <a:ext cx="2130536" cy="528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Chad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171578" y="3680654"/>
            <a:ext cx="615697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tired?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361409" y="7136129"/>
            <a:ext cx="615697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Drop the ball?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5562" y="1416557"/>
            <a:ext cx="16812361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Amber and Chad's sentences are not questions. You cannot answer them. Chad's sentence is a statement and Amber's sentence is a command. </a:t>
            </a:r>
          </a:p>
        </p:txBody>
      </p:sp>
      <p:sp>
        <p:nvSpPr>
          <p:cNvPr id="4" name="Freeform 4"/>
          <p:cNvSpPr/>
          <p:nvPr/>
        </p:nvSpPr>
        <p:spPr>
          <a:xfrm>
            <a:off x="450078" y="3135469"/>
            <a:ext cx="7105441" cy="1962728"/>
          </a:xfrm>
          <a:custGeom>
            <a:avLst/>
            <a:gdLst/>
            <a:ahLst/>
            <a:cxnLst/>
            <a:rect l="l" t="t" r="r" b="b"/>
            <a:pathLst>
              <a:path w="7105441" h="1962728">
                <a:moveTo>
                  <a:pt x="0" y="0"/>
                </a:moveTo>
                <a:lnTo>
                  <a:pt x="7105441" y="0"/>
                </a:lnTo>
                <a:lnTo>
                  <a:pt x="7105441" y="1962729"/>
                </a:lnTo>
                <a:lnTo>
                  <a:pt x="0" y="19627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0943" b="-11016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1398548" y="3680654"/>
            <a:ext cx="615697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Where do you live?</a:t>
            </a:r>
          </a:p>
        </p:txBody>
      </p:sp>
      <p:sp>
        <p:nvSpPr>
          <p:cNvPr id="6" name="Freeform 6"/>
          <p:cNvSpPr/>
          <p:nvPr/>
        </p:nvSpPr>
        <p:spPr>
          <a:xfrm>
            <a:off x="750071" y="6590266"/>
            <a:ext cx="7105441" cy="1962728"/>
          </a:xfrm>
          <a:custGeom>
            <a:avLst/>
            <a:gdLst/>
            <a:ahLst/>
            <a:cxnLst/>
            <a:rect l="l" t="t" r="r" b="b"/>
            <a:pathLst>
              <a:path w="7105441" h="1962728">
                <a:moveTo>
                  <a:pt x="0" y="0"/>
                </a:moveTo>
                <a:lnTo>
                  <a:pt x="7105441" y="0"/>
                </a:lnTo>
                <a:lnTo>
                  <a:pt x="7105441" y="1962728"/>
                </a:lnTo>
                <a:lnTo>
                  <a:pt x="0" y="19627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0943" b="-11016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654079" y="7136129"/>
            <a:ext cx="604499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 you like football? </a:t>
            </a:r>
          </a:p>
        </p:txBody>
      </p:sp>
      <p:sp>
        <p:nvSpPr>
          <p:cNvPr id="8" name="Freeform 8"/>
          <p:cNvSpPr/>
          <p:nvPr/>
        </p:nvSpPr>
        <p:spPr>
          <a:xfrm>
            <a:off x="10414561" y="3135469"/>
            <a:ext cx="7105441" cy="1962728"/>
          </a:xfrm>
          <a:custGeom>
            <a:avLst/>
            <a:gdLst/>
            <a:ahLst/>
            <a:cxnLst/>
            <a:rect l="l" t="t" r="r" b="b"/>
            <a:pathLst>
              <a:path w="7105441" h="1962728">
                <a:moveTo>
                  <a:pt x="0" y="0"/>
                </a:moveTo>
                <a:lnTo>
                  <a:pt x="7105441" y="0"/>
                </a:lnTo>
                <a:lnTo>
                  <a:pt x="7105441" y="1962729"/>
                </a:lnTo>
                <a:lnTo>
                  <a:pt x="0" y="196272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0943" b="-110162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0505044" y="6447480"/>
            <a:ext cx="7105441" cy="1953230"/>
          </a:xfrm>
          <a:custGeom>
            <a:avLst/>
            <a:gdLst/>
            <a:ahLst/>
            <a:cxnLst/>
            <a:rect l="l" t="t" r="r" b="b"/>
            <a:pathLst>
              <a:path w="7105441" h="1953230">
                <a:moveTo>
                  <a:pt x="0" y="0"/>
                </a:moveTo>
                <a:lnTo>
                  <a:pt x="7105441" y="0"/>
                </a:lnTo>
                <a:lnTo>
                  <a:pt x="7105441" y="1953230"/>
                </a:lnTo>
                <a:lnTo>
                  <a:pt x="0" y="19532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1434" b="-11094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15704526" y="8290767"/>
            <a:ext cx="2130536" cy="528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Amber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724975" y="8290767"/>
            <a:ext cx="2130536" cy="528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Summer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904093" y="4918506"/>
            <a:ext cx="2130536" cy="528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Mo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479949" y="4918506"/>
            <a:ext cx="2130536" cy="528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Chad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173200" y="3680654"/>
            <a:ext cx="615697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tired?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363031" y="7136129"/>
            <a:ext cx="615697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Drop the ball?</a:t>
            </a:r>
          </a:p>
        </p:txBody>
      </p:sp>
      <p:sp>
        <p:nvSpPr>
          <p:cNvPr id="16" name="Freeform 16"/>
          <p:cNvSpPr/>
          <p:nvPr/>
        </p:nvSpPr>
        <p:spPr>
          <a:xfrm>
            <a:off x="6790244" y="3968620"/>
            <a:ext cx="866545" cy="901477"/>
          </a:xfrm>
          <a:custGeom>
            <a:avLst/>
            <a:gdLst/>
            <a:ahLst/>
            <a:cxnLst/>
            <a:rect l="l" t="t" r="r" b="b"/>
            <a:pathLst>
              <a:path w="866545" h="901477">
                <a:moveTo>
                  <a:pt x="0" y="0"/>
                </a:moveTo>
                <a:lnTo>
                  <a:pt x="866545" y="0"/>
                </a:lnTo>
                <a:lnTo>
                  <a:pt x="866545" y="901477"/>
                </a:lnTo>
                <a:lnTo>
                  <a:pt x="0" y="9014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6790244" y="7499233"/>
            <a:ext cx="866545" cy="901477"/>
          </a:xfrm>
          <a:custGeom>
            <a:avLst/>
            <a:gdLst/>
            <a:ahLst/>
            <a:cxnLst/>
            <a:rect l="l" t="t" r="r" b="b"/>
            <a:pathLst>
              <a:path w="866545" h="901477">
                <a:moveTo>
                  <a:pt x="0" y="0"/>
                </a:moveTo>
                <a:lnTo>
                  <a:pt x="866545" y="0"/>
                </a:lnTo>
                <a:lnTo>
                  <a:pt x="866545" y="901477"/>
                </a:lnTo>
                <a:lnTo>
                  <a:pt x="0" y="9014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Freeform 18"/>
          <p:cNvSpPr/>
          <p:nvPr/>
        </p:nvSpPr>
        <p:spPr>
          <a:xfrm>
            <a:off x="16701755" y="3968620"/>
            <a:ext cx="1109370" cy="837070"/>
          </a:xfrm>
          <a:custGeom>
            <a:avLst/>
            <a:gdLst/>
            <a:ahLst/>
            <a:cxnLst/>
            <a:rect l="l" t="t" r="r" b="b"/>
            <a:pathLst>
              <a:path w="1109370" h="837070">
                <a:moveTo>
                  <a:pt x="0" y="0"/>
                </a:moveTo>
                <a:lnTo>
                  <a:pt x="1109370" y="0"/>
                </a:lnTo>
                <a:lnTo>
                  <a:pt x="1109370" y="837070"/>
                </a:lnTo>
                <a:lnTo>
                  <a:pt x="0" y="8370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9" name="Freeform 19"/>
          <p:cNvSpPr/>
          <p:nvPr/>
        </p:nvSpPr>
        <p:spPr>
          <a:xfrm>
            <a:off x="16725692" y="7499233"/>
            <a:ext cx="1109370" cy="837070"/>
          </a:xfrm>
          <a:custGeom>
            <a:avLst/>
            <a:gdLst/>
            <a:ahLst/>
            <a:cxnLst/>
            <a:rect l="l" t="t" r="r" b="b"/>
            <a:pathLst>
              <a:path w="1109370" h="837070">
                <a:moveTo>
                  <a:pt x="0" y="0"/>
                </a:moveTo>
                <a:lnTo>
                  <a:pt x="1109370" y="0"/>
                </a:lnTo>
                <a:lnTo>
                  <a:pt x="1109370" y="837070"/>
                </a:lnTo>
                <a:lnTo>
                  <a:pt x="0" y="83707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 descr="A group of text boxes&#10;&#10;Description automatically generated with medium confidence">
            <a:extLst>
              <a:ext uri="{FF2B5EF4-FFF2-40B4-BE49-F238E27FC236}">
                <a16:creationId xmlns:a16="http://schemas.microsoft.com/office/drawing/2014/main" id="{DC999EE1-2BE4-D7AB-4073-87B60C1397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478" b="2386"/>
          <a:stretch/>
        </p:blipFill>
        <p:spPr>
          <a:xfrm>
            <a:off x="20" y="1923"/>
            <a:ext cx="18287980" cy="1028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331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57927" y="1655378"/>
            <a:ext cx="7563142" cy="1973623"/>
            <a:chOff x="0" y="0"/>
            <a:chExt cx="1991939" cy="5198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91939" cy="519802"/>
            </a:xfrm>
            <a:custGeom>
              <a:avLst/>
              <a:gdLst/>
              <a:ahLst/>
              <a:cxnLst/>
              <a:rect l="l" t="t" r="r" b="b"/>
              <a:pathLst>
                <a:path w="1991939" h="519802">
                  <a:moveTo>
                    <a:pt x="52206" y="0"/>
                  </a:moveTo>
                  <a:lnTo>
                    <a:pt x="1939733" y="0"/>
                  </a:lnTo>
                  <a:cubicBezTo>
                    <a:pt x="1953579" y="0"/>
                    <a:pt x="1966858" y="5500"/>
                    <a:pt x="1976648" y="15291"/>
                  </a:cubicBezTo>
                  <a:cubicBezTo>
                    <a:pt x="1986438" y="25081"/>
                    <a:pt x="1991939" y="38360"/>
                    <a:pt x="1991939" y="52206"/>
                  </a:cubicBezTo>
                  <a:lnTo>
                    <a:pt x="1991939" y="467596"/>
                  </a:lnTo>
                  <a:cubicBezTo>
                    <a:pt x="1991939" y="496429"/>
                    <a:pt x="1968565" y="519802"/>
                    <a:pt x="1939733" y="519802"/>
                  </a:cubicBezTo>
                  <a:lnTo>
                    <a:pt x="52206" y="519802"/>
                  </a:lnTo>
                  <a:cubicBezTo>
                    <a:pt x="38360" y="519802"/>
                    <a:pt x="25081" y="514302"/>
                    <a:pt x="15291" y="504511"/>
                  </a:cubicBezTo>
                  <a:cubicBezTo>
                    <a:pt x="5500" y="494721"/>
                    <a:pt x="0" y="481442"/>
                    <a:pt x="0" y="467596"/>
                  </a:cubicBezTo>
                  <a:lnTo>
                    <a:pt x="0" y="52206"/>
                  </a:lnTo>
                  <a:cubicBezTo>
                    <a:pt x="0" y="38360"/>
                    <a:pt x="5500" y="25081"/>
                    <a:pt x="15291" y="15291"/>
                  </a:cubicBezTo>
                  <a:cubicBezTo>
                    <a:pt x="25081" y="5500"/>
                    <a:pt x="38360" y="0"/>
                    <a:pt x="5220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991939" cy="5579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262881" y="3606845"/>
            <a:ext cx="7563142" cy="1973623"/>
            <a:chOff x="0" y="0"/>
            <a:chExt cx="1991939" cy="51980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91939" cy="519802"/>
            </a:xfrm>
            <a:custGeom>
              <a:avLst/>
              <a:gdLst/>
              <a:ahLst/>
              <a:cxnLst/>
              <a:rect l="l" t="t" r="r" b="b"/>
              <a:pathLst>
                <a:path w="1991939" h="519802">
                  <a:moveTo>
                    <a:pt x="52206" y="0"/>
                  </a:moveTo>
                  <a:lnTo>
                    <a:pt x="1939733" y="0"/>
                  </a:lnTo>
                  <a:cubicBezTo>
                    <a:pt x="1953579" y="0"/>
                    <a:pt x="1966858" y="5500"/>
                    <a:pt x="1976648" y="15291"/>
                  </a:cubicBezTo>
                  <a:cubicBezTo>
                    <a:pt x="1986438" y="25081"/>
                    <a:pt x="1991939" y="38360"/>
                    <a:pt x="1991939" y="52206"/>
                  </a:cubicBezTo>
                  <a:lnTo>
                    <a:pt x="1991939" y="467596"/>
                  </a:lnTo>
                  <a:cubicBezTo>
                    <a:pt x="1991939" y="496429"/>
                    <a:pt x="1968565" y="519802"/>
                    <a:pt x="1939733" y="519802"/>
                  </a:cubicBezTo>
                  <a:lnTo>
                    <a:pt x="52206" y="519802"/>
                  </a:lnTo>
                  <a:cubicBezTo>
                    <a:pt x="38360" y="519802"/>
                    <a:pt x="25081" y="514302"/>
                    <a:pt x="15291" y="504511"/>
                  </a:cubicBezTo>
                  <a:cubicBezTo>
                    <a:pt x="5500" y="494721"/>
                    <a:pt x="0" y="481442"/>
                    <a:pt x="0" y="467596"/>
                  </a:cubicBezTo>
                  <a:lnTo>
                    <a:pt x="0" y="52206"/>
                  </a:lnTo>
                  <a:cubicBezTo>
                    <a:pt x="0" y="38360"/>
                    <a:pt x="5500" y="25081"/>
                    <a:pt x="15291" y="15291"/>
                  </a:cubicBezTo>
                  <a:cubicBezTo>
                    <a:pt x="25081" y="5500"/>
                    <a:pt x="38360" y="0"/>
                    <a:pt x="5220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991939" cy="5579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206798" y="1132949"/>
            <a:ext cx="1904540" cy="1268900"/>
          </a:xfrm>
          <a:custGeom>
            <a:avLst/>
            <a:gdLst/>
            <a:ahLst/>
            <a:cxnLst/>
            <a:rect l="l" t="t" r="r" b="b"/>
            <a:pathLst>
              <a:path w="1904540" h="1268900">
                <a:moveTo>
                  <a:pt x="0" y="0"/>
                </a:moveTo>
                <a:lnTo>
                  <a:pt x="1904540" y="0"/>
                </a:lnTo>
                <a:lnTo>
                  <a:pt x="1904540" y="1268900"/>
                </a:lnTo>
                <a:lnTo>
                  <a:pt x="0" y="12689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6365671" y="4593657"/>
            <a:ext cx="1715531" cy="1651199"/>
          </a:xfrm>
          <a:custGeom>
            <a:avLst/>
            <a:gdLst/>
            <a:ahLst/>
            <a:cxnLst/>
            <a:rect l="l" t="t" r="r" b="b"/>
            <a:pathLst>
              <a:path w="1715531" h="1651199">
                <a:moveTo>
                  <a:pt x="0" y="0"/>
                </a:moveTo>
                <a:lnTo>
                  <a:pt x="1715531" y="0"/>
                </a:lnTo>
                <a:lnTo>
                  <a:pt x="1715531" y="1651199"/>
                </a:lnTo>
                <a:lnTo>
                  <a:pt x="0" y="16511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57927" y="2354224"/>
            <a:ext cx="756721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your name?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62881" y="4305691"/>
            <a:ext cx="756721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old are you?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0" y="6257527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sentences are questions. What is a question?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0" y="9414733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15" name="Freeform 15"/>
          <p:cNvSpPr/>
          <p:nvPr/>
        </p:nvSpPr>
        <p:spPr>
          <a:xfrm>
            <a:off x="8071735" y="7424727"/>
            <a:ext cx="2144529" cy="1833573"/>
          </a:xfrm>
          <a:custGeom>
            <a:avLst/>
            <a:gdLst/>
            <a:ahLst/>
            <a:cxnLst/>
            <a:rect l="l" t="t" r="r" b="b"/>
            <a:pathLst>
              <a:path w="2144529" h="1833573">
                <a:moveTo>
                  <a:pt x="0" y="0"/>
                </a:moveTo>
                <a:lnTo>
                  <a:pt x="2144530" y="0"/>
                </a:lnTo>
                <a:lnTo>
                  <a:pt x="2144530" y="1833573"/>
                </a:lnTo>
                <a:lnTo>
                  <a:pt x="0" y="183357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857927" y="1655378"/>
            <a:ext cx="7563142" cy="1973623"/>
            <a:chOff x="0" y="0"/>
            <a:chExt cx="1991939" cy="51980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991939" cy="519802"/>
            </a:xfrm>
            <a:custGeom>
              <a:avLst/>
              <a:gdLst/>
              <a:ahLst/>
              <a:cxnLst/>
              <a:rect l="l" t="t" r="r" b="b"/>
              <a:pathLst>
                <a:path w="1991939" h="519802">
                  <a:moveTo>
                    <a:pt x="52206" y="0"/>
                  </a:moveTo>
                  <a:lnTo>
                    <a:pt x="1939733" y="0"/>
                  </a:lnTo>
                  <a:cubicBezTo>
                    <a:pt x="1953579" y="0"/>
                    <a:pt x="1966858" y="5500"/>
                    <a:pt x="1976648" y="15291"/>
                  </a:cubicBezTo>
                  <a:cubicBezTo>
                    <a:pt x="1986438" y="25081"/>
                    <a:pt x="1991939" y="38360"/>
                    <a:pt x="1991939" y="52206"/>
                  </a:cubicBezTo>
                  <a:lnTo>
                    <a:pt x="1991939" y="467596"/>
                  </a:lnTo>
                  <a:cubicBezTo>
                    <a:pt x="1991939" y="496429"/>
                    <a:pt x="1968565" y="519802"/>
                    <a:pt x="1939733" y="519802"/>
                  </a:cubicBezTo>
                  <a:lnTo>
                    <a:pt x="52206" y="519802"/>
                  </a:lnTo>
                  <a:cubicBezTo>
                    <a:pt x="38360" y="519802"/>
                    <a:pt x="25081" y="514302"/>
                    <a:pt x="15291" y="504511"/>
                  </a:cubicBezTo>
                  <a:cubicBezTo>
                    <a:pt x="5500" y="494721"/>
                    <a:pt x="0" y="481442"/>
                    <a:pt x="0" y="467596"/>
                  </a:cubicBezTo>
                  <a:lnTo>
                    <a:pt x="0" y="52206"/>
                  </a:lnTo>
                  <a:cubicBezTo>
                    <a:pt x="0" y="38360"/>
                    <a:pt x="5500" y="25081"/>
                    <a:pt x="15291" y="15291"/>
                  </a:cubicBezTo>
                  <a:cubicBezTo>
                    <a:pt x="25081" y="5500"/>
                    <a:pt x="38360" y="0"/>
                    <a:pt x="5220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991939" cy="5579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262881" y="3606845"/>
            <a:ext cx="7563142" cy="1973623"/>
            <a:chOff x="0" y="0"/>
            <a:chExt cx="1991939" cy="51980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991939" cy="519802"/>
            </a:xfrm>
            <a:custGeom>
              <a:avLst/>
              <a:gdLst/>
              <a:ahLst/>
              <a:cxnLst/>
              <a:rect l="l" t="t" r="r" b="b"/>
              <a:pathLst>
                <a:path w="1991939" h="519802">
                  <a:moveTo>
                    <a:pt x="52206" y="0"/>
                  </a:moveTo>
                  <a:lnTo>
                    <a:pt x="1939733" y="0"/>
                  </a:lnTo>
                  <a:cubicBezTo>
                    <a:pt x="1953579" y="0"/>
                    <a:pt x="1966858" y="5500"/>
                    <a:pt x="1976648" y="15291"/>
                  </a:cubicBezTo>
                  <a:cubicBezTo>
                    <a:pt x="1986438" y="25081"/>
                    <a:pt x="1991939" y="38360"/>
                    <a:pt x="1991939" y="52206"/>
                  </a:cubicBezTo>
                  <a:lnTo>
                    <a:pt x="1991939" y="467596"/>
                  </a:lnTo>
                  <a:cubicBezTo>
                    <a:pt x="1991939" y="496429"/>
                    <a:pt x="1968565" y="519802"/>
                    <a:pt x="1939733" y="519802"/>
                  </a:cubicBezTo>
                  <a:lnTo>
                    <a:pt x="52206" y="519802"/>
                  </a:lnTo>
                  <a:cubicBezTo>
                    <a:pt x="38360" y="519802"/>
                    <a:pt x="25081" y="514302"/>
                    <a:pt x="15291" y="504511"/>
                  </a:cubicBezTo>
                  <a:cubicBezTo>
                    <a:pt x="5500" y="494721"/>
                    <a:pt x="0" y="481442"/>
                    <a:pt x="0" y="467596"/>
                  </a:cubicBezTo>
                  <a:lnTo>
                    <a:pt x="0" y="52206"/>
                  </a:lnTo>
                  <a:cubicBezTo>
                    <a:pt x="0" y="38360"/>
                    <a:pt x="5500" y="25081"/>
                    <a:pt x="15291" y="15291"/>
                  </a:cubicBezTo>
                  <a:cubicBezTo>
                    <a:pt x="25081" y="5500"/>
                    <a:pt x="38360" y="0"/>
                    <a:pt x="5220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991939" cy="5579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206798" y="1132949"/>
            <a:ext cx="1904540" cy="1268900"/>
          </a:xfrm>
          <a:custGeom>
            <a:avLst/>
            <a:gdLst/>
            <a:ahLst/>
            <a:cxnLst/>
            <a:rect l="l" t="t" r="r" b="b"/>
            <a:pathLst>
              <a:path w="1904540" h="1268900">
                <a:moveTo>
                  <a:pt x="0" y="0"/>
                </a:moveTo>
                <a:lnTo>
                  <a:pt x="1904540" y="0"/>
                </a:lnTo>
                <a:lnTo>
                  <a:pt x="1904540" y="1268900"/>
                </a:lnTo>
                <a:lnTo>
                  <a:pt x="0" y="12689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6365671" y="4593657"/>
            <a:ext cx="1715531" cy="1651199"/>
          </a:xfrm>
          <a:custGeom>
            <a:avLst/>
            <a:gdLst/>
            <a:ahLst/>
            <a:cxnLst/>
            <a:rect l="l" t="t" r="r" b="b"/>
            <a:pathLst>
              <a:path w="1715531" h="1651199">
                <a:moveTo>
                  <a:pt x="0" y="0"/>
                </a:moveTo>
                <a:lnTo>
                  <a:pt x="1715531" y="0"/>
                </a:lnTo>
                <a:lnTo>
                  <a:pt x="1715531" y="1651199"/>
                </a:lnTo>
                <a:lnTo>
                  <a:pt x="0" y="16511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857927" y="2354224"/>
            <a:ext cx="756721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your name?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62881" y="4305691"/>
            <a:ext cx="756721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old are you?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53850" y="6960072"/>
            <a:ext cx="16972173" cy="2284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 are something you ask to find out more information. </a:t>
            </a:r>
          </a:p>
          <a:p>
            <a:pPr algn="ctr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question always has an answer.  Like all sentences, a question must begin with a capital letter. A question must always end in a question mark (?).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53850" y="3825010"/>
            <a:ext cx="756721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My name is Sophie.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0258804" y="5716550"/>
            <a:ext cx="756721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eleven.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3" name="Freeform 3"/>
          <p:cNvSpPr/>
          <p:nvPr/>
        </p:nvSpPr>
        <p:spPr>
          <a:xfrm>
            <a:off x="14558111" y="2575721"/>
            <a:ext cx="3492426" cy="7277603"/>
          </a:xfrm>
          <a:custGeom>
            <a:avLst/>
            <a:gdLst/>
            <a:ahLst/>
            <a:cxnLst/>
            <a:rect l="l" t="t" r="r" b="b"/>
            <a:pathLst>
              <a:path w="3492426" h="7277603">
                <a:moveTo>
                  <a:pt x="0" y="0"/>
                </a:moveTo>
                <a:lnTo>
                  <a:pt x="3492427" y="0"/>
                </a:lnTo>
                <a:lnTo>
                  <a:pt x="3492427" y="7277603"/>
                </a:lnTo>
                <a:lnTo>
                  <a:pt x="0" y="727760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9848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768569" y="2528096"/>
            <a:ext cx="13789542" cy="6147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questions might you want to ask this boy?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Make sure that they begin with a capital letter and end with a question mark.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Remember that a question is asked to find out more information.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205169" y="4513106"/>
            <a:ext cx="3541401" cy="4412960"/>
          </a:xfrm>
          <a:custGeom>
            <a:avLst/>
            <a:gdLst/>
            <a:ahLst/>
            <a:cxnLst/>
            <a:rect l="l" t="t" r="r" b="b"/>
            <a:pathLst>
              <a:path w="3541401" h="4412960">
                <a:moveTo>
                  <a:pt x="0" y="0"/>
                </a:moveTo>
                <a:lnTo>
                  <a:pt x="3541400" y="0"/>
                </a:lnTo>
                <a:lnTo>
                  <a:pt x="3541400" y="4412960"/>
                </a:lnTo>
                <a:lnTo>
                  <a:pt x="0" y="44129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1488332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wrong with the questions below?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28700" y="3100112"/>
            <a:ext cx="9867900" cy="5170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old are you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are you doing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Why are you crying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488332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questions are missing question marks.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3100112"/>
            <a:ext cx="10401300" cy="5170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old are you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are you doing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Why are you crying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9209960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them so they are correct.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5" name="Freeform 5"/>
          <p:cNvSpPr/>
          <p:nvPr/>
        </p:nvSpPr>
        <p:spPr>
          <a:xfrm>
            <a:off x="14205169" y="4513106"/>
            <a:ext cx="3541401" cy="4412960"/>
          </a:xfrm>
          <a:custGeom>
            <a:avLst/>
            <a:gdLst/>
            <a:ahLst/>
            <a:cxnLst/>
            <a:rect l="l" t="t" r="r" b="b"/>
            <a:pathLst>
              <a:path w="3541401" h="4412960">
                <a:moveTo>
                  <a:pt x="0" y="0"/>
                </a:moveTo>
                <a:lnTo>
                  <a:pt x="3541400" y="0"/>
                </a:lnTo>
                <a:lnTo>
                  <a:pt x="3541400" y="4412960"/>
                </a:lnTo>
                <a:lnTo>
                  <a:pt x="0" y="44129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605A24F4-2C75-EE9F-FE8B-2F46A66BAC39}"/>
              </a:ext>
            </a:extLst>
          </p:cNvPr>
          <p:cNvSpPr txBox="1"/>
          <p:nvPr/>
        </p:nvSpPr>
        <p:spPr>
          <a:xfrm>
            <a:off x="312533" y="1500278"/>
            <a:ext cx="17662933" cy="1127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Lots of, but not all, questions start with these words. Can you write at least one question starting with each word?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6873D9D4-47B4-7795-3C74-5A017DFB0951}"/>
              </a:ext>
            </a:extLst>
          </p:cNvPr>
          <p:cNvSpPr txBox="1"/>
          <p:nvPr/>
        </p:nvSpPr>
        <p:spPr>
          <a:xfrm>
            <a:off x="322693" y="8957586"/>
            <a:ext cx="17662933" cy="550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GB" sz="3200" dirty="0">
                <a:latin typeface="Playwrite US Modern" pitchFamily="2" charset="0"/>
              </a:rPr>
              <a:t>Make sure your questions are complete sentences and use a question mark at the end.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0D22E6D5-FBFE-3371-5C12-37C7A01A6995}"/>
              </a:ext>
            </a:extLst>
          </p:cNvPr>
          <p:cNvSpPr txBox="1"/>
          <p:nvPr/>
        </p:nvSpPr>
        <p:spPr>
          <a:xfrm>
            <a:off x="838200" y="3023356"/>
            <a:ext cx="14325600" cy="4994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are you doing?</a:t>
            </a:r>
          </a:p>
          <a:p>
            <a:pPr algn="l">
              <a:lnSpc>
                <a:spcPts val="800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will you get there?</a:t>
            </a:r>
          </a:p>
          <a:p>
            <a:pPr algn="l">
              <a:lnSpc>
                <a:spcPts val="800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will you be finished?</a:t>
            </a:r>
          </a:p>
          <a:p>
            <a:pPr algn="l">
              <a:lnSpc>
                <a:spcPts val="800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Where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do you live?</a:t>
            </a:r>
          </a:p>
          <a:p>
            <a:pPr algn="l">
              <a:lnSpc>
                <a:spcPts val="800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Why</a:t>
            </a: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are you doing that?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12533" y="3607038"/>
            <a:ext cx="5109450" cy="2074425"/>
            <a:chOff x="0" y="0"/>
            <a:chExt cx="1345699" cy="54635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45699" cy="546351"/>
            </a:xfrm>
            <a:custGeom>
              <a:avLst/>
              <a:gdLst/>
              <a:ahLst/>
              <a:cxnLst/>
              <a:rect l="l" t="t" r="r" b="b"/>
              <a:pathLst>
                <a:path w="1345699" h="546351">
                  <a:moveTo>
                    <a:pt x="77276" y="0"/>
                  </a:moveTo>
                  <a:lnTo>
                    <a:pt x="1268423" y="0"/>
                  </a:lnTo>
                  <a:cubicBezTo>
                    <a:pt x="1311101" y="0"/>
                    <a:pt x="1345699" y="34598"/>
                    <a:pt x="1345699" y="77276"/>
                  </a:cubicBezTo>
                  <a:lnTo>
                    <a:pt x="1345699" y="469075"/>
                  </a:lnTo>
                  <a:cubicBezTo>
                    <a:pt x="1345699" y="511753"/>
                    <a:pt x="1311101" y="546351"/>
                    <a:pt x="1268423" y="546351"/>
                  </a:cubicBezTo>
                  <a:lnTo>
                    <a:pt x="77276" y="546351"/>
                  </a:lnTo>
                  <a:cubicBezTo>
                    <a:pt x="34598" y="546351"/>
                    <a:pt x="0" y="511753"/>
                    <a:pt x="0" y="469075"/>
                  </a:cubicBezTo>
                  <a:lnTo>
                    <a:pt x="0" y="77276"/>
                  </a:lnTo>
                  <a:cubicBezTo>
                    <a:pt x="0" y="34598"/>
                    <a:pt x="34598" y="0"/>
                    <a:pt x="77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1345699" cy="5844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12533" y="1768074"/>
            <a:ext cx="1766293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are some other words that questions often start with. 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6593558" y="3607038"/>
            <a:ext cx="5109450" cy="2074425"/>
            <a:chOff x="0" y="0"/>
            <a:chExt cx="1345699" cy="54635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345699" cy="546351"/>
            </a:xfrm>
            <a:custGeom>
              <a:avLst/>
              <a:gdLst/>
              <a:ahLst/>
              <a:cxnLst/>
              <a:rect l="l" t="t" r="r" b="b"/>
              <a:pathLst>
                <a:path w="1345699" h="546351">
                  <a:moveTo>
                    <a:pt x="77276" y="0"/>
                  </a:moveTo>
                  <a:lnTo>
                    <a:pt x="1268423" y="0"/>
                  </a:lnTo>
                  <a:cubicBezTo>
                    <a:pt x="1311101" y="0"/>
                    <a:pt x="1345699" y="34598"/>
                    <a:pt x="1345699" y="77276"/>
                  </a:cubicBezTo>
                  <a:lnTo>
                    <a:pt x="1345699" y="469075"/>
                  </a:lnTo>
                  <a:cubicBezTo>
                    <a:pt x="1345699" y="511753"/>
                    <a:pt x="1311101" y="546351"/>
                    <a:pt x="1268423" y="546351"/>
                  </a:cubicBezTo>
                  <a:lnTo>
                    <a:pt x="77276" y="546351"/>
                  </a:lnTo>
                  <a:cubicBezTo>
                    <a:pt x="34598" y="546351"/>
                    <a:pt x="0" y="511753"/>
                    <a:pt x="0" y="469075"/>
                  </a:cubicBezTo>
                  <a:lnTo>
                    <a:pt x="0" y="77276"/>
                  </a:lnTo>
                  <a:cubicBezTo>
                    <a:pt x="0" y="34598"/>
                    <a:pt x="34598" y="0"/>
                    <a:pt x="77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345699" cy="5844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870300" y="3607038"/>
            <a:ext cx="5109450" cy="2074425"/>
            <a:chOff x="0" y="0"/>
            <a:chExt cx="1345699" cy="54635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45699" cy="546351"/>
            </a:xfrm>
            <a:custGeom>
              <a:avLst/>
              <a:gdLst/>
              <a:ahLst/>
              <a:cxnLst/>
              <a:rect l="l" t="t" r="r" b="b"/>
              <a:pathLst>
                <a:path w="1345699" h="546351">
                  <a:moveTo>
                    <a:pt x="77276" y="0"/>
                  </a:moveTo>
                  <a:lnTo>
                    <a:pt x="1268423" y="0"/>
                  </a:lnTo>
                  <a:cubicBezTo>
                    <a:pt x="1311101" y="0"/>
                    <a:pt x="1345699" y="34598"/>
                    <a:pt x="1345699" y="77276"/>
                  </a:cubicBezTo>
                  <a:lnTo>
                    <a:pt x="1345699" y="469075"/>
                  </a:lnTo>
                  <a:cubicBezTo>
                    <a:pt x="1345699" y="511753"/>
                    <a:pt x="1311101" y="546351"/>
                    <a:pt x="1268423" y="546351"/>
                  </a:cubicBezTo>
                  <a:lnTo>
                    <a:pt x="77276" y="546351"/>
                  </a:lnTo>
                  <a:cubicBezTo>
                    <a:pt x="34598" y="546351"/>
                    <a:pt x="0" y="511753"/>
                    <a:pt x="0" y="469075"/>
                  </a:cubicBezTo>
                  <a:lnTo>
                    <a:pt x="0" y="77276"/>
                  </a:lnTo>
                  <a:cubicBezTo>
                    <a:pt x="0" y="34598"/>
                    <a:pt x="34598" y="0"/>
                    <a:pt x="77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1345699" cy="5844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22058" y="4356285"/>
            <a:ext cx="510945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are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593558" y="4356285"/>
            <a:ext cx="510945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866017" y="4356285"/>
            <a:ext cx="510945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75331" y="5842124"/>
            <a:ext cx="418385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Are you busy?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7056356" y="5842124"/>
            <a:ext cx="418385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help me?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714033" y="5842124"/>
            <a:ext cx="542198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 you want a drink?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0" y="9414733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20" name="Freeform 20"/>
          <p:cNvSpPr/>
          <p:nvPr/>
        </p:nvSpPr>
        <p:spPr>
          <a:xfrm>
            <a:off x="8071735" y="7424727"/>
            <a:ext cx="2144529" cy="1833573"/>
          </a:xfrm>
          <a:custGeom>
            <a:avLst/>
            <a:gdLst/>
            <a:ahLst/>
            <a:cxnLst/>
            <a:rect l="l" t="t" r="r" b="b"/>
            <a:pathLst>
              <a:path w="2144529" h="1833573">
                <a:moveTo>
                  <a:pt x="0" y="0"/>
                </a:moveTo>
                <a:lnTo>
                  <a:pt x="2144530" y="0"/>
                </a:lnTo>
                <a:lnTo>
                  <a:pt x="2144530" y="1833573"/>
                </a:lnTo>
                <a:lnTo>
                  <a:pt x="0" y="18335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4222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</a:t>
            </a:r>
          </a:p>
        </p:txBody>
      </p:sp>
      <p:sp>
        <p:nvSpPr>
          <p:cNvPr id="3" name="Freeform 3"/>
          <p:cNvSpPr/>
          <p:nvPr/>
        </p:nvSpPr>
        <p:spPr>
          <a:xfrm>
            <a:off x="13644331" y="3355646"/>
            <a:ext cx="3614969" cy="6355989"/>
          </a:xfrm>
          <a:custGeom>
            <a:avLst/>
            <a:gdLst/>
            <a:ahLst/>
            <a:cxnLst/>
            <a:rect l="l" t="t" r="r" b="b"/>
            <a:pathLst>
              <a:path w="3614969" h="6355989">
                <a:moveTo>
                  <a:pt x="0" y="0"/>
                </a:moveTo>
                <a:lnTo>
                  <a:pt x="3614969" y="0"/>
                </a:lnTo>
                <a:lnTo>
                  <a:pt x="3614969" y="6355989"/>
                </a:lnTo>
                <a:lnTo>
                  <a:pt x="0" y="635598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768569" y="2528096"/>
            <a:ext cx="12414031" cy="6324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questions might you want to ask this man?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Make sure that they begin with a capital letter and end with a question mark.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Try to vary the words that they start with. For example, how, what, when, where, why, are, do or can.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423</Words>
  <Application>Microsoft Macintosh PowerPoint</Application>
  <PresentationFormat>Custom</PresentationFormat>
  <Paragraphs>95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Playwrite US Modern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</dc:title>
  <cp:lastModifiedBy>Alice Sewell</cp:lastModifiedBy>
  <cp:revision>5</cp:revision>
  <dcterms:created xsi:type="dcterms:W3CDTF">2006-08-16T00:00:00Z</dcterms:created>
  <dcterms:modified xsi:type="dcterms:W3CDTF">2025-09-12T12:59:30Z</dcterms:modified>
  <dc:identifier>DAFb3JVWkyQ</dc:identifier>
</cp:coreProperties>
</file>