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73" r:id="rId2"/>
  </p:sldMasterIdLst>
  <p:sldIdLst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</p:sldIdLst>
  <p:sldSz cx="18288000" cy="10287000"/>
  <p:notesSz cx="6858000" cy="9144000"/>
  <p:embeddedFontLst>
    <p:embeddedFont>
      <p:font typeface="Playwrite US Modern" pitchFamily="2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07" autoAdjust="0"/>
  </p:normalViewPr>
  <p:slideViewPr>
    <p:cSldViewPr>
      <p:cViewPr varScale="1">
        <p:scale>
          <a:sx n="70" d="100"/>
          <a:sy n="70" d="100"/>
        </p:scale>
        <p:origin x="840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223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398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56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156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155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056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6107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900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5058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7835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295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177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648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8901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6161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2895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814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55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25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981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4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802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07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67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A group of colorful objects&#10;&#10;Description automatically generated">
            <a:extLst>
              <a:ext uri="{FF2B5EF4-FFF2-40B4-BE49-F238E27FC236}">
                <a16:creationId xmlns:a16="http://schemas.microsoft.com/office/drawing/2014/main" id="{39DAE95B-DBCE-6393-2A8F-07803811ACD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19"/>
            <a:ext cx="1828800" cy="753856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D3BA3DB6-BF25-B084-32D4-D43DDC5D2A7A}"/>
              </a:ext>
            </a:extLst>
          </p:cNvPr>
          <p:cNvSpPr txBox="1"/>
          <p:nvPr userDrawn="1"/>
        </p:nvSpPr>
        <p:spPr>
          <a:xfrm>
            <a:off x="13868400" y="9805019"/>
            <a:ext cx="6136640" cy="474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1100" u="none" dirty="0">
                <a:solidFill>
                  <a:schemeClr val="bg1">
                    <a:lumMod val="75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4146704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D3BA3DB6-BF25-B084-32D4-D43DDC5D2A7A}"/>
              </a:ext>
            </a:extLst>
          </p:cNvPr>
          <p:cNvSpPr txBox="1"/>
          <p:nvPr userDrawn="1"/>
        </p:nvSpPr>
        <p:spPr>
          <a:xfrm>
            <a:off x="13868400" y="9805019"/>
            <a:ext cx="6136640" cy="474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1100" u="none" dirty="0">
                <a:solidFill>
                  <a:schemeClr val="bg1">
                    <a:lumMod val="75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3403293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476500"/>
            <a:ext cx="18288000" cy="22129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99"/>
              </a:lnSpc>
            </a:pPr>
            <a:r>
              <a:rPr lang="en-US" sz="12999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Setting Description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66800" y="6054165"/>
            <a:ext cx="16687800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write an effective setting description.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34189" y="1386173"/>
            <a:ext cx="18053811" cy="22849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can also use onomatopoeia.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Onomatopoeia is when a word sounds like the noise it makes. It helps us hear the sounds in the story.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639992" y="3825398"/>
            <a:ext cx="17008016" cy="1466419"/>
            <a:chOff x="0" y="0"/>
            <a:chExt cx="4479478" cy="38621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479478" cy="386217"/>
            </a:xfrm>
            <a:custGeom>
              <a:avLst/>
              <a:gdLst/>
              <a:ahLst/>
              <a:cxnLst/>
              <a:rect l="l" t="t" r="r" b="b"/>
              <a:pathLst>
                <a:path w="4479478" h="386217">
                  <a:moveTo>
                    <a:pt x="0" y="0"/>
                  </a:moveTo>
                  <a:lnTo>
                    <a:pt x="4479478" y="0"/>
                  </a:lnTo>
                  <a:lnTo>
                    <a:pt x="4479478" y="386217"/>
                  </a:lnTo>
                  <a:lnTo>
                    <a:pt x="0" y="38621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4479478" cy="4243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219200" y="4270627"/>
            <a:ext cx="16154399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leaves </a:t>
            </a:r>
            <a:r>
              <a:rPr lang="en-US" sz="32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crunched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under my feet.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34189" y="5768068"/>
            <a:ext cx="18053811" cy="22143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can also use alliteration.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Alliteration is when a few words in a row start with the same sound. It can make our writing more memorable. 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639992" y="8207292"/>
            <a:ext cx="17008016" cy="1466419"/>
            <a:chOff x="0" y="0"/>
            <a:chExt cx="4479478" cy="38621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479478" cy="386217"/>
            </a:xfrm>
            <a:custGeom>
              <a:avLst/>
              <a:gdLst/>
              <a:ahLst/>
              <a:cxnLst/>
              <a:rect l="l" t="t" r="r" b="b"/>
              <a:pathLst>
                <a:path w="4479478" h="386217">
                  <a:moveTo>
                    <a:pt x="0" y="0"/>
                  </a:moveTo>
                  <a:lnTo>
                    <a:pt x="4479478" y="0"/>
                  </a:lnTo>
                  <a:lnTo>
                    <a:pt x="4479478" y="386217"/>
                  </a:lnTo>
                  <a:lnTo>
                    <a:pt x="0" y="38621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4479478" cy="4243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6853615" y="8652521"/>
            <a:ext cx="5188562" cy="528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wild wind whooshed. </a:t>
            </a:r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0D4FC0E0-955E-1A85-13B1-29B1CB610208}"/>
              </a:ext>
            </a:extLst>
          </p:cNvPr>
          <p:cNvSpPr txBox="1"/>
          <p:nvPr/>
        </p:nvSpPr>
        <p:spPr>
          <a:xfrm>
            <a:off x="0" y="19527"/>
            <a:ext cx="18288000" cy="102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Setting Description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333610" y="2015124"/>
            <a:ext cx="8810390" cy="6607792"/>
          </a:xfrm>
          <a:custGeom>
            <a:avLst/>
            <a:gdLst/>
            <a:ahLst/>
            <a:cxnLst/>
            <a:rect l="l" t="t" r="r" b="b"/>
            <a:pathLst>
              <a:path w="8810390" h="6607792">
                <a:moveTo>
                  <a:pt x="0" y="0"/>
                </a:moveTo>
                <a:lnTo>
                  <a:pt x="8810390" y="0"/>
                </a:lnTo>
                <a:lnTo>
                  <a:pt x="8810390" y="6607793"/>
                </a:lnTo>
                <a:lnTo>
                  <a:pt x="0" y="660779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TextBox 4"/>
          <p:cNvSpPr txBox="1"/>
          <p:nvPr/>
        </p:nvSpPr>
        <p:spPr>
          <a:xfrm>
            <a:off x="9780003" y="2502078"/>
            <a:ext cx="8025311" cy="517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think of some alliteration to describe this setting?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use a metaphor or a simile to describe this setting?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onomatopoeia could you use?</a:t>
            </a: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30F9ACC-98DC-91C4-EC8E-DDA99199EF81}"/>
              </a:ext>
            </a:extLst>
          </p:cNvPr>
          <p:cNvSpPr txBox="1"/>
          <p:nvPr/>
        </p:nvSpPr>
        <p:spPr>
          <a:xfrm>
            <a:off x="0" y="19527"/>
            <a:ext cx="18288000" cy="102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Setting Description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36064" y="1365485"/>
            <a:ext cx="17415872" cy="39162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304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In the quiet forest, the trees stood as tall as towers. The leaves were whispering softly in the breeze. The sun was like a golden ball in the sky shining down on the green blanket of grass. Birds chirped cheerfully filling the air with their song. As I walked, the dry leaves crunched under my feet and the warm wind felt like a gentle hug on my skin.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276213" y="1354186"/>
            <a:ext cx="17575723" cy="4320556"/>
            <a:chOff x="0" y="0"/>
            <a:chExt cx="4628997" cy="113792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628997" cy="1137924"/>
            </a:xfrm>
            <a:custGeom>
              <a:avLst/>
              <a:gdLst/>
              <a:ahLst/>
              <a:cxnLst/>
              <a:rect l="l" t="t" r="r" b="b"/>
              <a:pathLst>
                <a:path w="4628997" h="1137924">
                  <a:moveTo>
                    <a:pt x="0" y="0"/>
                  </a:moveTo>
                  <a:lnTo>
                    <a:pt x="4628997" y="0"/>
                  </a:lnTo>
                  <a:lnTo>
                    <a:pt x="4628997" y="1137924"/>
                  </a:lnTo>
                  <a:lnTo>
                    <a:pt x="0" y="113792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4628997" cy="11760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76213" y="5494827"/>
            <a:ext cx="17575723" cy="3968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4" lvl="1" indent="-345442" algn="l">
              <a:lnSpc>
                <a:spcPts val="800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senses has the writer used?</a:t>
            </a:r>
          </a:p>
          <a:p>
            <a:pPr marL="690884" lvl="1" indent="-345442" algn="l">
              <a:lnSpc>
                <a:spcPts val="800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imagine what it is like to be in this setting?</a:t>
            </a:r>
          </a:p>
          <a:p>
            <a:pPr marL="690884" lvl="1" indent="-345442" algn="l">
              <a:lnSpc>
                <a:spcPts val="800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find any similes, alliteration, metaphors or onomatopoeia? </a:t>
            </a:r>
          </a:p>
          <a:p>
            <a:pPr marL="690884" lvl="1" indent="-345442" algn="l">
              <a:lnSpc>
                <a:spcPts val="800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Could you add anything else to this description of the forest?</a:t>
            </a: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1990C087-B952-5ACD-A0D6-59CACA4885E9}"/>
              </a:ext>
            </a:extLst>
          </p:cNvPr>
          <p:cNvSpPr txBox="1"/>
          <p:nvPr/>
        </p:nvSpPr>
        <p:spPr>
          <a:xfrm>
            <a:off x="0" y="19527"/>
            <a:ext cx="18288000" cy="102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Setting Description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BF09EE4-A953-1081-9A88-15093D0F8C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8698" y="101600"/>
            <a:ext cx="13570605" cy="9601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07730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E0102B6-0876-D418-A4EE-D96ABEBF6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637" y="101600"/>
            <a:ext cx="13618726" cy="9601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0943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9527"/>
            <a:ext cx="18288000" cy="102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Setting Description</a:t>
            </a:r>
          </a:p>
        </p:txBody>
      </p:sp>
      <p:sp>
        <p:nvSpPr>
          <p:cNvPr id="3" name="Freeform 3"/>
          <p:cNvSpPr/>
          <p:nvPr/>
        </p:nvSpPr>
        <p:spPr>
          <a:xfrm>
            <a:off x="852629" y="2855298"/>
            <a:ext cx="4307035" cy="4339582"/>
          </a:xfrm>
          <a:custGeom>
            <a:avLst/>
            <a:gdLst/>
            <a:ahLst/>
            <a:cxnLst/>
            <a:rect l="l" t="t" r="r" b="b"/>
            <a:pathLst>
              <a:path w="4307035" h="4339582">
                <a:moveTo>
                  <a:pt x="0" y="0"/>
                </a:moveTo>
                <a:lnTo>
                  <a:pt x="4307035" y="0"/>
                </a:lnTo>
                <a:lnTo>
                  <a:pt x="4307035" y="4339582"/>
                </a:lnTo>
                <a:lnTo>
                  <a:pt x="0" y="43395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Freeform 4"/>
          <p:cNvSpPr/>
          <p:nvPr/>
        </p:nvSpPr>
        <p:spPr>
          <a:xfrm>
            <a:off x="6481152" y="3023588"/>
            <a:ext cx="5066798" cy="4408114"/>
          </a:xfrm>
          <a:custGeom>
            <a:avLst/>
            <a:gdLst/>
            <a:ahLst/>
            <a:cxnLst/>
            <a:rect l="l" t="t" r="r" b="b"/>
            <a:pathLst>
              <a:path w="5066798" h="4408114">
                <a:moveTo>
                  <a:pt x="0" y="0"/>
                </a:moveTo>
                <a:lnTo>
                  <a:pt x="5066798" y="0"/>
                </a:lnTo>
                <a:lnTo>
                  <a:pt x="5066798" y="4408114"/>
                </a:lnTo>
                <a:lnTo>
                  <a:pt x="0" y="44081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5" name="Freeform 5"/>
          <p:cNvSpPr/>
          <p:nvPr/>
        </p:nvSpPr>
        <p:spPr>
          <a:xfrm>
            <a:off x="12869438" y="3023588"/>
            <a:ext cx="4565932" cy="4408114"/>
          </a:xfrm>
          <a:custGeom>
            <a:avLst/>
            <a:gdLst/>
            <a:ahLst/>
            <a:cxnLst/>
            <a:rect l="l" t="t" r="r" b="b"/>
            <a:pathLst>
              <a:path w="4565932" h="4408114">
                <a:moveTo>
                  <a:pt x="0" y="0"/>
                </a:moveTo>
                <a:lnTo>
                  <a:pt x="4565933" y="0"/>
                </a:lnTo>
                <a:lnTo>
                  <a:pt x="4565933" y="4408114"/>
                </a:lnTo>
                <a:lnTo>
                  <a:pt x="0" y="440811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3713" r="-12743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6" name="TextBox 6"/>
          <p:cNvSpPr txBox="1"/>
          <p:nvPr/>
        </p:nvSpPr>
        <p:spPr>
          <a:xfrm>
            <a:off x="0" y="1563840"/>
            <a:ext cx="18288000" cy="528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is a setting?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992755" y="8714925"/>
            <a:ext cx="8302489" cy="1455780"/>
            <a:chOff x="0" y="0"/>
            <a:chExt cx="11069986" cy="194104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270222" cy="1941040"/>
            </a:xfrm>
            <a:custGeom>
              <a:avLst/>
              <a:gdLst/>
              <a:ahLst/>
              <a:cxnLst/>
              <a:rect l="l" t="t" r="r" b="b"/>
              <a:pathLst>
                <a:path w="2270222" h="1941040">
                  <a:moveTo>
                    <a:pt x="0" y="0"/>
                  </a:moveTo>
                  <a:lnTo>
                    <a:pt x="2270222" y="0"/>
                  </a:lnTo>
                  <a:lnTo>
                    <a:pt x="2270222" y="1941040"/>
                  </a:lnTo>
                  <a:lnTo>
                    <a:pt x="0" y="1941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85265" y="922895"/>
              <a:ext cx="10884720" cy="688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Talk to your partner.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765865" y="435369"/>
            <a:ext cx="4307035" cy="4339582"/>
          </a:xfrm>
          <a:custGeom>
            <a:avLst/>
            <a:gdLst/>
            <a:ahLst/>
            <a:cxnLst/>
            <a:rect l="l" t="t" r="r" b="b"/>
            <a:pathLst>
              <a:path w="4307035" h="4339582">
                <a:moveTo>
                  <a:pt x="0" y="0"/>
                </a:moveTo>
                <a:lnTo>
                  <a:pt x="4307035" y="0"/>
                </a:lnTo>
                <a:lnTo>
                  <a:pt x="4307035" y="4339582"/>
                </a:lnTo>
                <a:lnTo>
                  <a:pt x="0" y="43395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3" name="Freeform 3"/>
          <p:cNvSpPr/>
          <p:nvPr/>
        </p:nvSpPr>
        <p:spPr>
          <a:xfrm>
            <a:off x="13006102" y="5441529"/>
            <a:ext cx="5066798" cy="4408114"/>
          </a:xfrm>
          <a:custGeom>
            <a:avLst/>
            <a:gdLst/>
            <a:ahLst/>
            <a:cxnLst/>
            <a:rect l="l" t="t" r="r" b="b"/>
            <a:pathLst>
              <a:path w="5066798" h="4408114">
                <a:moveTo>
                  <a:pt x="0" y="0"/>
                </a:moveTo>
                <a:lnTo>
                  <a:pt x="5066798" y="0"/>
                </a:lnTo>
                <a:lnTo>
                  <a:pt x="5066798" y="4408114"/>
                </a:lnTo>
                <a:lnTo>
                  <a:pt x="0" y="44081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TextBox 4"/>
          <p:cNvSpPr txBox="1"/>
          <p:nvPr/>
        </p:nvSpPr>
        <p:spPr>
          <a:xfrm>
            <a:off x="366853" y="1986065"/>
            <a:ext cx="11369223" cy="7478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setting is where and when a story takes place.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Examples of a setting could be space, a forest, a beach, a playground or a castle.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There are lots of different settings.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setting doesn’t have to be a real place. It can be a made-up (fictional) place.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38E2EA85-ACC0-D108-CCDD-B1FD5CD7EC37}"/>
              </a:ext>
            </a:extLst>
          </p:cNvPr>
          <p:cNvSpPr txBox="1"/>
          <p:nvPr/>
        </p:nvSpPr>
        <p:spPr>
          <a:xfrm>
            <a:off x="0" y="19527"/>
            <a:ext cx="18288000" cy="102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Setting Description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765865" y="435369"/>
            <a:ext cx="4307035" cy="4339582"/>
          </a:xfrm>
          <a:custGeom>
            <a:avLst/>
            <a:gdLst/>
            <a:ahLst/>
            <a:cxnLst/>
            <a:rect l="l" t="t" r="r" b="b"/>
            <a:pathLst>
              <a:path w="4307035" h="4339582">
                <a:moveTo>
                  <a:pt x="0" y="0"/>
                </a:moveTo>
                <a:lnTo>
                  <a:pt x="4307035" y="0"/>
                </a:lnTo>
                <a:lnTo>
                  <a:pt x="4307035" y="4339582"/>
                </a:lnTo>
                <a:lnTo>
                  <a:pt x="0" y="43395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3" name="Freeform 3"/>
          <p:cNvSpPr/>
          <p:nvPr/>
        </p:nvSpPr>
        <p:spPr>
          <a:xfrm>
            <a:off x="13221202" y="5441529"/>
            <a:ext cx="5066798" cy="4408114"/>
          </a:xfrm>
          <a:custGeom>
            <a:avLst/>
            <a:gdLst/>
            <a:ahLst/>
            <a:cxnLst/>
            <a:rect l="l" t="t" r="r" b="b"/>
            <a:pathLst>
              <a:path w="5066798" h="4408114">
                <a:moveTo>
                  <a:pt x="0" y="0"/>
                </a:moveTo>
                <a:lnTo>
                  <a:pt x="5066798" y="0"/>
                </a:lnTo>
                <a:lnTo>
                  <a:pt x="5066798" y="4408114"/>
                </a:lnTo>
                <a:lnTo>
                  <a:pt x="0" y="44081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TextBox 4"/>
          <p:cNvSpPr txBox="1"/>
          <p:nvPr/>
        </p:nvSpPr>
        <p:spPr>
          <a:xfrm>
            <a:off x="370310" y="1986065"/>
            <a:ext cx="11561864" cy="7272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setting of our story is very important.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 is important as it helps the reader understand the story.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 tells us where the characters are and makes the story more exciting!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good setting makes the reader feel like they are in the story.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4666B99A-76CD-EB9F-1897-3AF835D79B30}"/>
              </a:ext>
            </a:extLst>
          </p:cNvPr>
          <p:cNvSpPr txBox="1"/>
          <p:nvPr/>
        </p:nvSpPr>
        <p:spPr>
          <a:xfrm>
            <a:off x="0" y="19527"/>
            <a:ext cx="18288000" cy="102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Setting Description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232743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3" name="Freeform 3"/>
          <p:cNvSpPr/>
          <p:nvPr/>
        </p:nvSpPr>
        <p:spPr>
          <a:xfrm>
            <a:off x="3579096" y="232743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Freeform 4"/>
          <p:cNvSpPr/>
          <p:nvPr/>
        </p:nvSpPr>
        <p:spPr>
          <a:xfrm>
            <a:off x="7074791" y="232743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5" name="Freeform 5"/>
          <p:cNvSpPr/>
          <p:nvPr/>
        </p:nvSpPr>
        <p:spPr>
          <a:xfrm>
            <a:off x="10651961" y="232743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6" name="Freeform 6"/>
          <p:cNvSpPr/>
          <p:nvPr/>
        </p:nvSpPr>
        <p:spPr>
          <a:xfrm>
            <a:off x="14232338" y="232743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7" name="TextBox 7"/>
          <p:cNvSpPr txBox="1"/>
          <p:nvPr/>
        </p:nvSpPr>
        <p:spPr>
          <a:xfrm>
            <a:off x="234189" y="1332369"/>
            <a:ext cx="18053811" cy="528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 we describe our setting, we can use our 5 senses.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518360" y="6257491"/>
            <a:ext cx="2153967" cy="1090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can we hear?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46632" y="6257491"/>
            <a:ext cx="2153967" cy="1090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can we see?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938338" y="6257491"/>
            <a:ext cx="2153967" cy="1090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can we feel?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596114" y="6257491"/>
            <a:ext cx="2153967" cy="1090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can we smell?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363783" y="6257491"/>
            <a:ext cx="2153967" cy="1090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can we taste?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5286" y="9210675"/>
            <a:ext cx="18053811" cy="528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Think about your setting. What can you see, hear, feel, smell and taste?</a:t>
            </a:r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5FE11223-606E-471D-AA87-E57904811ACE}"/>
              </a:ext>
            </a:extLst>
          </p:cNvPr>
          <p:cNvSpPr txBox="1"/>
          <p:nvPr/>
        </p:nvSpPr>
        <p:spPr>
          <a:xfrm>
            <a:off x="0" y="19527"/>
            <a:ext cx="18288000" cy="102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Setting Description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55615" y="3350545"/>
            <a:ext cx="1663116" cy="1648563"/>
          </a:xfrm>
          <a:custGeom>
            <a:avLst/>
            <a:gdLst/>
            <a:ahLst/>
            <a:cxnLst/>
            <a:rect l="l" t="t" r="r" b="b"/>
            <a:pathLst>
              <a:path w="1663116" h="1648563">
                <a:moveTo>
                  <a:pt x="0" y="0"/>
                </a:moveTo>
                <a:lnTo>
                  <a:pt x="1663116" y="0"/>
                </a:lnTo>
                <a:lnTo>
                  <a:pt x="1663116" y="1648563"/>
                </a:lnTo>
                <a:lnTo>
                  <a:pt x="0" y="16485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grpSp>
        <p:nvGrpSpPr>
          <p:cNvPr id="3" name="Group 3"/>
          <p:cNvGrpSpPr/>
          <p:nvPr/>
        </p:nvGrpSpPr>
        <p:grpSpPr>
          <a:xfrm>
            <a:off x="2532200" y="3128144"/>
            <a:ext cx="15100873" cy="1870965"/>
            <a:chOff x="0" y="0"/>
            <a:chExt cx="3977185" cy="49276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977185" cy="492764"/>
            </a:xfrm>
            <a:custGeom>
              <a:avLst/>
              <a:gdLst/>
              <a:ahLst/>
              <a:cxnLst/>
              <a:rect l="l" t="t" r="r" b="b"/>
              <a:pathLst>
                <a:path w="3977185" h="492764">
                  <a:moveTo>
                    <a:pt x="0" y="0"/>
                  </a:moveTo>
                  <a:lnTo>
                    <a:pt x="3977185" y="0"/>
                  </a:lnTo>
                  <a:lnTo>
                    <a:pt x="3977185" y="492764"/>
                  </a:lnTo>
                  <a:lnTo>
                    <a:pt x="0" y="49276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3977185" cy="5308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532200" y="5951608"/>
            <a:ext cx="15100873" cy="1870965"/>
            <a:chOff x="0" y="0"/>
            <a:chExt cx="3977185" cy="49276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977185" cy="492764"/>
            </a:xfrm>
            <a:custGeom>
              <a:avLst/>
              <a:gdLst/>
              <a:ahLst/>
              <a:cxnLst/>
              <a:rect l="l" t="t" r="r" b="b"/>
              <a:pathLst>
                <a:path w="3977185" h="492764">
                  <a:moveTo>
                    <a:pt x="0" y="0"/>
                  </a:moveTo>
                  <a:lnTo>
                    <a:pt x="3977185" y="0"/>
                  </a:lnTo>
                  <a:lnTo>
                    <a:pt x="3977185" y="492764"/>
                  </a:lnTo>
                  <a:lnTo>
                    <a:pt x="0" y="49276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3977185" cy="5308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9" name="Freeform 9"/>
          <p:cNvSpPr/>
          <p:nvPr/>
        </p:nvSpPr>
        <p:spPr>
          <a:xfrm>
            <a:off x="234189" y="5818766"/>
            <a:ext cx="1906075" cy="2136649"/>
          </a:xfrm>
          <a:custGeom>
            <a:avLst/>
            <a:gdLst/>
            <a:ahLst/>
            <a:cxnLst/>
            <a:rect l="l" t="t" r="r" b="b"/>
            <a:pathLst>
              <a:path w="1906075" h="2136649">
                <a:moveTo>
                  <a:pt x="0" y="0"/>
                </a:moveTo>
                <a:lnTo>
                  <a:pt x="1906075" y="0"/>
                </a:lnTo>
                <a:lnTo>
                  <a:pt x="1906075" y="2136649"/>
                </a:lnTo>
                <a:lnTo>
                  <a:pt x="0" y="213664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10" name="TextBox 10"/>
          <p:cNvSpPr txBox="1"/>
          <p:nvPr/>
        </p:nvSpPr>
        <p:spPr>
          <a:xfrm>
            <a:off x="234189" y="1309117"/>
            <a:ext cx="18053811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 we use our 5 senses to describe, we should try and use powerful words. These words help the reader to imagine the scene. 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213308" y="3775645"/>
            <a:ext cx="13738658" cy="528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tall tree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213308" y="6599110"/>
            <a:ext cx="13738658" cy="528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towering tree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7094" y="8726940"/>
            <a:ext cx="18053811" cy="528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adjective ‘towering’ it shows the reader just how tall the tree is.</a:t>
            </a:r>
          </a:p>
        </p:txBody>
      </p:sp>
      <p:sp>
        <p:nvSpPr>
          <p:cNvPr id="15" name="Freeform 15"/>
          <p:cNvSpPr/>
          <p:nvPr/>
        </p:nvSpPr>
        <p:spPr>
          <a:xfrm flipH="1">
            <a:off x="14746736" y="2954554"/>
            <a:ext cx="3730120" cy="4868020"/>
          </a:xfrm>
          <a:custGeom>
            <a:avLst/>
            <a:gdLst/>
            <a:ahLst/>
            <a:cxnLst/>
            <a:rect l="l" t="t" r="r" b="b"/>
            <a:pathLst>
              <a:path w="3730120" h="4868020">
                <a:moveTo>
                  <a:pt x="3730120" y="0"/>
                </a:moveTo>
                <a:lnTo>
                  <a:pt x="0" y="0"/>
                </a:lnTo>
                <a:lnTo>
                  <a:pt x="0" y="4868019"/>
                </a:lnTo>
                <a:lnTo>
                  <a:pt x="3730120" y="4868019"/>
                </a:lnTo>
                <a:lnTo>
                  <a:pt x="373012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22A8689D-7DDF-F56E-F4BD-60A64AACEB82}"/>
              </a:ext>
            </a:extLst>
          </p:cNvPr>
          <p:cNvSpPr txBox="1"/>
          <p:nvPr/>
        </p:nvSpPr>
        <p:spPr>
          <a:xfrm>
            <a:off x="0" y="19527"/>
            <a:ext cx="18288000" cy="102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Setting Description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55615" y="3350545"/>
            <a:ext cx="1663116" cy="1648563"/>
          </a:xfrm>
          <a:custGeom>
            <a:avLst/>
            <a:gdLst/>
            <a:ahLst/>
            <a:cxnLst/>
            <a:rect l="l" t="t" r="r" b="b"/>
            <a:pathLst>
              <a:path w="1663116" h="1648563">
                <a:moveTo>
                  <a:pt x="0" y="0"/>
                </a:moveTo>
                <a:lnTo>
                  <a:pt x="1663116" y="0"/>
                </a:lnTo>
                <a:lnTo>
                  <a:pt x="1663116" y="1648563"/>
                </a:lnTo>
                <a:lnTo>
                  <a:pt x="0" y="16485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grpSp>
        <p:nvGrpSpPr>
          <p:cNvPr id="4" name="Group 4"/>
          <p:cNvGrpSpPr/>
          <p:nvPr/>
        </p:nvGrpSpPr>
        <p:grpSpPr>
          <a:xfrm>
            <a:off x="2532200" y="3128144"/>
            <a:ext cx="15100873" cy="1870965"/>
            <a:chOff x="0" y="0"/>
            <a:chExt cx="3977185" cy="49276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977185" cy="492764"/>
            </a:xfrm>
            <a:custGeom>
              <a:avLst/>
              <a:gdLst/>
              <a:ahLst/>
              <a:cxnLst/>
              <a:rect l="l" t="t" r="r" b="b"/>
              <a:pathLst>
                <a:path w="3977185" h="492764">
                  <a:moveTo>
                    <a:pt x="0" y="0"/>
                  </a:moveTo>
                  <a:lnTo>
                    <a:pt x="3977185" y="0"/>
                  </a:lnTo>
                  <a:lnTo>
                    <a:pt x="3977185" y="492764"/>
                  </a:lnTo>
                  <a:lnTo>
                    <a:pt x="0" y="49276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977185" cy="5308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2532200" y="5951608"/>
            <a:ext cx="15100873" cy="1870965"/>
            <a:chOff x="0" y="0"/>
            <a:chExt cx="3977185" cy="49276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977185" cy="492764"/>
            </a:xfrm>
            <a:custGeom>
              <a:avLst/>
              <a:gdLst/>
              <a:ahLst/>
              <a:cxnLst/>
              <a:rect l="l" t="t" r="r" b="b"/>
              <a:pathLst>
                <a:path w="3977185" h="492764">
                  <a:moveTo>
                    <a:pt x="0" y="0"/>
                  </a:moveTo>
                  <a:lnTo>
                    <a:pt x="3977185" y="0"/>
                  </a:lnTo>
                  <a:lnTo>
                    <a:pt x="3977185" y="492764"/>
                  </a:lnTo>
                  <a:lnTo>
                    <a:pt x="0" y="49276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3977185" cy="5308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10" name="Freeform 10"/>
          <p:cNvSpPr/>
          <p:nvPr/>
        </p:nvSpPr>
        <p:spPr>
          <a:xfrm>
            <a:off x="234189" y="5818766"/>
            <a:ext cx="1906075" cy="2136649"/>
          </a:xfrm>
          <a:custGeom>
            <a:avLst/>
            <a:gdLst/>
            <a:ahLst/>
            <a:cxnLst/>
            <a:rect l="l" t="t" r="r" b="b"/>
            <a:pathLst>
              <a:path w="1906075" h="2136649">
                <a:moveTo>
                  <a:pt x="0" y="0"/>
                </a:moveTo>
                <a:lnTo>
                  <a:pt x="1906075" y="0"/>
                </a:lnTo>
                <a:lnTo>
                  <a:pt x="1906075" y="2136649"/>
                </a:lnTo>
                <a:lnTo>
                  <a:pt x="0" y="213664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11" name="TextBox 11"/>
          <p:cNvSpPr txBox="1"/>
          <p:nvPr/>
        </p:nvSpPr>
        <p:spPr>
          <a:xfrm>
            <a:off x="3213308" y="6599110"/>
            <a:ext cx="13738658" cy="528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wind whooshed and howled.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213308" y="3775645"/>
            <a:ext cx="13738658" cy="528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wind made a noise.</a:t>
            </a:r>
          </a:p>
        </p:txBody>
      </p:sp>
      <p:sp>
        <p:nvSpPr>
          <p:cNvPr id="13" name="Freeform 13"/>
          <p:cNvSpPr/>
          <p:nvPr/>
        </p:nvSpPr>
        <p:spPr>
          <a:xfrm>
            <a:off x="14227278" y="3688422"/>
            <a:ext cx="3642075" cy="3642075"/>
          </a:xfrm>
          <a:custGeom>
            <a:avLst/>
            <a:gdLst/>
            <a:ahLst/>
            <a:cxnLst/>
            <a:rect l="l" t="t" r="r" b="b"/>
            <a:pathLst>
              <a:path w="3642075" h="3642075">
                <a:moveTo>
                  <a:pt x="0" y="0"/>
                </a:moveTo>
                <a:lnTo>
                  <a:pt x="3642074" y="0"/>
                </a:lnTo>
                <a:lnTo>
                  <a:pt x="3642074" y="3642075"/>
                </a:lnTo>
                <a:lnTo>
                  <a:pt x="0" y="364207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14" name="TextBox 14"/>
          <p:cNvSpPr txBox="1"/>
          <p:nvPr/>
        </p:nvSpPr>
        <p:spPr>
          <a:xfrm>
            <a:off x="234189" y="1386173"/>
            <a:ext cx="18053811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should also try and give lots of details. This could be about the different senses.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7094" y="8860290"/>
            <a:ext cx="18053811" cy="528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 we say ‘whooshed’ and ‘howled’, we are telling the reader what the noise was.</a:t>
            </a:r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5639F244-E47B-604B-C367-F1672E356CDB}"/>
              </a:ext>
            </a:extLst>
          </p:cNvPr>
          <p:cNvSpPr txBox="1"/>
          <p:nvPr/>
        </p:nvSpPr>
        <p:spPr>
          <a:xfrm>
            <a:off x="0" y="19527"/>
            <a:ext cx="18288000" cy="102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Setting Description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333610" y="2015124"/>
            <a:ext cx="8810390" cy="6607792"/>
          </a:xfrm>
          <a:custGeom>
            <a:avLst/>
            <a:gdLst/>
            <a:ahLst/>
            <a:cxnLst/>
            <a:rect l="l" t="t" r="r" b="b"/>
            <a:pathLst>
              <a:path w="8810390" h="6607792">
                <a:moveTo>
                  <a:pt x="0" y="0"/>
                </a:moveTo>
                <a:lnTo>
                  <a:pt x="8810390" y="0"/>
                </a:lnTo>
                <a:lnTo>
                  <a:pt x="8810390" y="6607793"/>
                </a:lnTo>
                <a:lnTo>
                  <a:pt x="0" y="660779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TextBox 4"/>
          <p:cNvSpPr txBox="1"/>
          <p:nvPr/>
        </p:nvSpPr>
        <p:spPr>
          <a:xfrm>
            <a:off x="9780003" y="2502078"/>
            <a:ext cx="8025311" cy="5586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How could you describe this setting?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could you smell, feel, hear, taste and touch?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powerful words could you use to describe the setting?</a:t>
            </a: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2598C66D-3947-226A-FBC1-79D1680F7B27}"/>
              </a:ext>
            </a:extLst>
          </p:cNvPr>
          <p:cNvSpPr txBox="1"/>
          <p:nvPr/>
        </p:nvSpPr>
        <p:spPr>
          <a:xfrm>
            <a:off x="0" y="19527"/>
            <a:ext cx="18288000" cy="102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Setting Description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34189" y="1386173"/>
            <a:ext cx="18053811" cy="22143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can also use similes to improve our setting description.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simile is when we compare two things using the words "like" or "as" to help describe something.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639992" y="3825398"/>
            <a:ext cx="17008016" cy="1466419"/>
            <a:chOff x="0" y="0"/>
            <a:chExt cx="4479478" cy="38621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479478" cy="386217"/>
            </a:xfrm>
            <a:custGeom>
              <a:avLst/>
              <a:gdLst/>
              <a:ahLst/>
              <a:cxnLst/>
              <a:rect l="l" t="t" r="r" b="b"/>
              <a:pathLst>
                <a:path w="4479478" h="386217">
                  <a:moveTo>
                    <a:pt x="0" y="0"/>
                  </a:moveTo>
                  <a:lnTo>
                    <a:pt x="4479478" y="0"/>
                  </a:lnTo>
                  <a:lnTo>
                    <a:pt x="4479478" y="386217"/>
                  </a:lnTo>
                  <a:lnTo>
                    <a:pt x="0" y="38621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4479478" cy="4243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828800" y="4270627"/>
            <a:ext cx="15392400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wind howled like a wild animal.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34189" y="5768068"/>
            <a:ext cx="18053811" cy="22143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can also use metaphors.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metaphor is when we say something is something else to describe it. It helps us see things differently.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639992" y="8207292"/>
            <a:ext cx="17008016" cy="1466419"/>
            <a:chOff x="0" y="0"/>
            <a:chExt cx="4479478" cy="38621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479478" cy="386217"/>
            </a:xfrm>
            <a:custGeom>
              <a:avLst/>
              <a:gdLst/>
              <a:ahLst/>
              <a:cxnLst/>
              <a:rect l="l" t="t" r="r" b="b"/>
              <a:pathLst>
                <a:path w="4479478" h="386217">
                  <a:moveTo>
                    <a:pt x="0" y="0"/>
                  </a:moveTo>
                  <a:lnTo>
                    <a:pt x="4479478" y="0"/>
                  </a:lnTo>
                  <a:lnTo>
                    <a:pt x="4479478" y="386217"/>
                  </a:lnTo>
                  <a:lnTo>
                    <a:pt x="0" y="38621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4479478" cy="4243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981200" y="8652521"/>
            <a:ext cx="15011400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grass was a green blanket.</a:t>
            </a:r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3ABD5D7E-9AC6-3B24-7FCA-3B30918B8A69}"/>
              </a:ext>
            </a:extLst>
          </p:cNvPr>
          <p:cNvSpPr txBox="1"/>
          <p:nvPr/>
        </p:nvSpPr>
        <p:spPr>
          <a:xfrm>
            <a:off x="0" y="19527"/>
            <a:ext cx="18288000" cy="102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Setting Description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629</Words>
  <Application>Microsoft Macintosh PowerPoint</Application>
  <PresentationFormat>Custom</PresentationFormat>
  <Paragraphs>85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Playwrite US Modern</vt:lpstr>
      <vt:lpstr>Calibri</vt:lpstr>
      <vt:lpstr>Arial</vt:lpstr>
      <vt:lpstr>5_Office Theme</vt:lpstr>
      <vt:lpstr>6_Office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Setting Description</dc:title>
  <cp:lastModifiedBy>Alice Sewell</cp:lastModifiedBy>
  <cp:revision>6</cp:revision>
  <dcterms:created xsi:type="dcterms:W3CDTF">2006-08-16T00:00:00Z</dcterms:created>
  <dcterms:modified xsi:type="dcterms:W3CDTF">2025-09-13T12:15:58Z</dcterms:modified>
  <dc:identifier>DAGSb3yOw9g</dc:identifier>
</cp:coreProperties>
</file>