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72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8288000" cy="10287000"/>
  <p:notesSz cx="6858000" cy="9144000"/>
  <p:embeddedFontLst>
    <p:embeddedFont>
      <p:font typeface="Playwrite US Modern" pitchFamily="2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607" autoAdjust="0"/>
  </p:normalViewPr>
  <p:slideViewPr>
    <p:cSldViewPr>
      <p:cViewPr varScale="1">
        <p:scale>
          <a:sx n="70" d="100"/>
          <a:sy n="70" d="100"/>
        </p:scale>
        <p:origin x="840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826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170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458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877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0613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2479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6380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581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916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4136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37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9927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5293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829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68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998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948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107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982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86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342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093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group of colorful objects&#10;&#10;Description automatically generated">
            <a:extLst>
              <a:ext uri="{FF2B5EF4-FFF2-40B4-BE49-F238E27FC236}">
                <a16:creationId xmlns:a16="http://schemas.microsoft.com/office/drawing/2014/main" id="{1B869361-02B0-7949-FEC8-14A31299F370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56127" cy="7239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AF98768-88BF-6E53-E53E-44347C2302AF}"/>
              </a:ext>
            </a:extLst>
          </p:cNvPr>
          <p:cNvSpPr txBox="1"/>
          <p:nvPr userDrawn="1"/>
        </p:nvSpPr>
        <p:spPr>
          <a:xfrm>
            <a:off x="15925800" y="10025390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50000"/>
                  </a:schemeClr>
                </a:solidFill>
                <a:latin typeface="Playwrite US Modern" pitchFamily="2" charset="0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9446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F98768-88BF-6E53-E53E-44347C2302AF}"/>
              </a:ext>
            </a:extLst>
          </p:cNvPr>
          <p:cNvSpPr txBox="1"/>
          <p:nvPr userDrawn="1"/>
        </p:nvSpPr>
        <p:spPr>
          <a:xfrm>
            <a:off x="15925800" y="10025390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>
                    <a:lumMod val="50000"/>
                  </a:schemeClr>
                </a:solidFill>
                <a:latin typeface="Playwrite US Modern" pitchFamily="2" charset="0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269969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828800" y="2107681"/>
            <a:ext cx="14173199" cy="22416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8199"/>
              </a:lnSpc>
            </a:pPr>
            <a:r>
              <a:rPr lang="en-US" sz="12999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Show Don’t Tell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168132" y="6192292"/>
            <a:ext cx="14327134" cy="528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To use show don’t tell to describe a character’s feelings.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02914" y="2573497"/>
            <a:ext cx="4773942" cy="5424934"/>
          </a:xfrm>
          <a:custGeom>
            <a:avLst/>
            <a:gdLst/>
            <a:ahLst/>
            <a:cxnLst/>
            <a:rect l="l" t="t" r="r" b="b"/>
            <a:pathLst>
              <a:path w="4773942" h="5424934">
                <a:moveTo>
                  <a:pt x="0" y="0"/>
                </a:moveTo>
                <a:lnTo>
                  <a:pt x="4773942" y="0"/>
                </a:lnTo>
                <a:lnTo>
                  <a:pt x="4773942" y="5424934"/>
                </a:lnTo>
                <a:lnTo>
                  <a:pt x="0" y="54249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5740360" y="3098280"/>
            <a:ext cx="11660966" cy="2045220"/>
            <a:chOff x="0" y="0"/>
            <a:chExt cx="3071201" cy="53865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071201" cy="538659"/>
            </a:xfrm>
            <a:custGeom>
              <a:avLst/>
              <a:gdLst/>
              <a:ahLst/>
              <a:cxnLst/>
              <a:rect l="l" t="t" r="r" b="b"/>
              <a:pathLst>
                <a:path w="3071201" h="538659">
                  <a:moveTo>
                    <a:pt x="0" y="0"/>
                  </a:moveTo>
                  <a:lnTo>
                    <a:pt x="3071201" y="0"/>
                  </a:lnTo>
                  <a:lnTo>
                    <a:pt x="3071201" y="538659"/>
                  </a:lnTo>
                  <a:lnTo>
                    <a:pt x="0" y="53865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3071201" cy="5767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0" y="237103"/>
            <a:ext cx="18288000" cy="1028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Show Don’t Tell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275542" y="3551893"/>
            <a:ext cx="10590601" cy="109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red face, shouting, fists, frown, stomp, cross, loud, angry, yell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973381" y="5786667"/>
            <a:ext cx="11993476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His face turned as red as a ripe tomato and he raised his clenched fists as if he was about to shout.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28666" y="1784075"/>
            <a:ext cx="17430668" cy="528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Use the words in the box to write your own show don’t tell sentence about this man.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B4A0084-50F2-36C2-DEE0-39FC3160F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63" y="531815"/>
            <a:ext cx="17922875" cy="89614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57794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87460" y="2993744"/>
            <a:ext cx="2029290" cy="2929421"/>
          </a:xfrm>
          <a:custGeom>
            <a:avLst/>
            <a:gdLst/>
            <a:ahLst/>
            <a:cxnLst/>
            <a:rect l="l" t="t" r="r" b="b"/>
            <a:pathLst>
              <a:path w="2029290" h="2929421">
                <a:moveTo>
                  <a:pt x="0" y="0"/>
                </a:moveTo>
                <a:lnTo>
                  <a:pt x="2029290" y="0"/>
                </a:lnTo>
                <a:lnTo>
                  <a:pt x="2029290" y="2929421"/>
                </a:lnTo>
                <a:lnTo>
                  <a:pt x="0" y="29294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587460" y="6869230"/>
            <a:ext cx="2286033" cy="2616347"/>
          </a:xfrm>
          <a:custGeom>
            <a:avLst/>
            <a:gdLst/>
            <a:ahLst/>
            <a:cxnLst/>
            <a:rect l="l" t="t" r="r" b="b"/>
            <a:pathLst>
              <a:path w="2286033" h="2616347">
                <a:moveTo>
                  <a:pt x="0" y="0"/>
                </a:moveTo>
                <a:lnTo>
                  <a:pt x="2286033" y="0"/>
                </a:lnTo>
                <a:lnTo>
                  <a:pt x="2286033" y="2616347"/>
                </a:lnTo>
                <a:lnTo>
                  <a:pt x="0" y="261634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0" y="237103"/>
            <a:ext cx="18288000" cy="1028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Show Don’t Tell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28666" y="1638822"/>
            <a:ext cx="17430668" cy="528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When we write about a character, we often talk about how they are feeling.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052008" y="3930098"/>
            <a:ext cx="17430668" cy="528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She is excited.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175555" y="7889412"/>
            <a:ext cx="17430668" cy="528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 is upset.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37103"/>
            <a:ext cx="18288000" cy="1028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Show Don’t Tell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28666" y="1843179"/>
            <a:ext cx="17430668" cy="550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GB" sz="3200" dirty="0">
                <a:latin typeface="Playwrite US Modern" pitchFamily="2" charset="0"/>
              </a:rPr>
              <a:t>When we write about a character, we want the reader to know how they feel.</a:t>
            </a:r>
            <a:endParaRPr lang="en-US" sz="3200" dirty="0">
              <a:solidFill>
                <a:srgbClr val="000000"/>
              </a:solidFill>
              <a:latin typeface="Playwrite US Modern" pitchFamily="2" charset="0"/>
              <a:ea typeface="Playwrite US Modern"/>
              <a:cs typeface="Playwrite US Modern"/>
              <a:sym typeface="Playwrite US Modern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28666" y="3029148"/>
            <a:ext cx="17430668" cy="550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GB" sz="3200" dirty="0">
                <a:latin typeface="Playwrite US Modern" pitchFamily="2" charset="0"/>
              </a:rPr>
              <a:t>But if we just say the feeling (she is sad), it can be a bit boring.</a:t>
            </a:r>
            <a:endParaRPr lang="en-US" sz="3200" dirty="0">
              <a:solidFill>
                <a:srgbClr val="000000"/>
              </a:solidFill>
              <a:latin typeface="Playwrite US Modern" pitchFamily="2" charset="0"/>
              <a:ea typeface="Playwrite US Modern"/>
              <a:cs typeface="Playwrite US Modern"/>
              <a:sym typeface="Playwrite US Modern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28666" y="7581900"/>
            <a:ext cx="17430668" cy="109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If someone was excited, they might be smiling, jumping up and down or shouting in excitement.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4D20859A-09C4-56D6-8A82-AEF72A07F5A9}"/>
              </a:ext>
            </a:extLst>
          </p:cNvPr>
          <p:cNvSpPr txBox="1"/>
          <p:nvPr/>
        </p:nvSpPr>
        <p:spPr>
          <a:xfrm>
            <a:off x="831099" y="4575360"/>
            <a:ext cx="17430668" cy="4924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latin typeface="Playwrite US Modern" pitchFamily="2" charset="0"/>
              </a:rPr>
              <a:t>To make our writing more exciting, we can </a:t>
            </a:r>
            <a:r>
              <a:rPr lang="en-GB" sz="3200" b="1" dirty="0">
                <a:latin typeface="Playwrite US Modern" pitchFamily="2" charset="0"/>
              </a:rPr>
              <a:t>show</a:t>
            </a:r>
            <a:r>
              <a:rPr lang="en-GB" sz="3200" dirty="0">
                <a:latin typeface="Playwrite US Modern" pitchFamily="2" charset="0"/>
              </a:rPr>
              <a:t> the feeling instead.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360780-C31A-F77D-9921-C6C35A12201A}"/>
              </a:ext>
            </a:extLst>
          </p:cNvPr>
          <p:cNvSpPr txBox="1"/>
          <p:nvPr/>
        </p:nvSpPr>
        <p:spPr>
          <a:xfrm>
            <a:off x="705852" y="5904593"/>
            <a:ext cx="1687629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latin typeface="Playwrite US Modern" pitchFamily="2" charset="0"/>
              </a:rPr>
              <a:t>We do this by showing what the character looks like, what the character does and what the character says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37103"/>
            <a:ext cx="18288000" cy="1028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Show Don’t Tell</a:t>
            </a:r>
          </a:p>
        </p:txBody>
      </p:sp>
      <p:sp>
        <p:nvSpPr>
          <p:cNvPr id="3" name="Freeform 3"/>
          <p:cNvSpPr/>
          <p:nvPr/>
        </p:nvSpPr>
        <p:spPr>
          <a:xfrm>
            <a:off x="410965" y="2005368"/>
            <a:ext cx="2029290" cy="2929421"/>
          </a:xfrm>
          <a:custGeom>
            <a:avLst/>
            <a:gdLst/>
            <a:ahLst/>
            <a:cxnLst/>
            <a:rect l="l" t="t" r="r" b="b"/>
            <a:pathLst>
              <a:path w="2029290" h="2929421">
                <a:moveTo>
                  <a:pt x="0" y="0"/>
                </a:moveTo>
                <a:lnTo>
                  <a:pt x="2029290" y="0"/>
                </a:lnTo>
                <a:lnTo>
                  <a:pt x="2029290" y="2929421"/>
                </a:lnTo>
                <a:lnTo>
                  <a:pt x="0" y="29294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2875512" y="2330558"/>
            <a:ext cx="17430668" cy="528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She is excited.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875512" y="6094032"/>
            <a:ext cx="15324240" cy="109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With a grinning smile and wide sparkling eyes, she raised her hands with excitement and shouted, “I don’t believe it!”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875512" y="3422453"/>
            <a:ext cx="13371264" cy="109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is an example of telling the reader how the character feels. We simply tell them that the girl is excited.</a:t>
            </a:r>
          </a:p>
        </p:txBody>
      </p:sp>
      <p:sp>
        <p:nvSpPr>
          <p:cNvPr id="7" name="Freeform 7"/>
          <p:cNvSpPr/>
          <p:nvPr/>
        </p:nvSpPr>
        <p:spPr>
          <a:xfrm>
            <a:off x="410965" y="5719690"/>
            <a:ext cx="2029290" cy="2929421"/>
          </a:xfrm>
          <a:custGeom>
            <a:avLst/>
            <a:gdLst/>
            <a:ahLst/>
            <a:cxnLst/>
            <a:rect l="l" t="t" r="r" b="b"/>
            <a:pathLst>
              <a:path w="2029290" h="2929421">
                <a:moveTo>
                  <a:pt x="0" y="0"/>
                </a:moveTo>
                <a:lnTo>
                  <a:pt x="2029290" y="0"/>
                </a:lnTo>
                <a:lnTo>
                  <a:pt x="2029290" y="2929422"/>
                </a:lnTo>
                <a:lnTo>
                  <a:pt x="0" y="29294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2875512" y="7746376"/>
            <a:ext cx="14765581" cy="109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is an example of showing the reader. We don’t say that she is excited but all the things that she does tell the reader that she is excited.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66505" y="1265822"/>
            <a:ext cx="3146686" cy="4362822"/>
          </a:xfrm>
          <a:custGeom>
            <a:avLst/>
            <a:gdLst/>
            <a:ahLst/>
            <a:cxnLst/>
            <a:rect l="l" t="t" r="r" b="b"/>
            <a:pathLst>
              <a:path w="3146686" h="4362822">
                <a:moveTo>
                  <a:pt x="0" y="0"/>
                </a:moveTo>
                <a:lnTo>
                  <a:pt x="3146685" y="0"/>
                </a:lnTo>
                <a:lnTo>
                  <a:pt x="3146685" y="4362822"/>
                </a:lnTo>
                <a:lnTo>
                  <a:pt x="0" y="436282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0" y="237103"/>
            <a:ext cx="18288000" cy="1028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Show Don’t Tell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672036" y="3705688"/>
            <a:ext cx="17430668" cy="22143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girl is sad.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How can we tell that she is sad by looking at the photo?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5805064" y="8720451"/>
            <a:ext cx="8302489" cy="1455780"/>
            <a:chOff x="0" y="0"/>
            <a:chExt cx="11069986" cy="19410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270222" cy="1941040"/>
            </a:xfrm>
            <a:custGeom>
              <a:avLst/>
              <a:gdLst/>
              <a:ahLst/>
              <a:cxnLst/>
              <a:rect l="l" t="t" r="r" b="b"/>
              <a:pathLst>
                <a:path w="2270222" h="1941040">
                  <a:moveTo>
                    <a:pt x="0" y="0"/>
                  </a:moveTo>
                  <a:lnTo>
                    <a:pt x="2270222" y="0"/>
                  </a:lnTo>
                  <a:lnTo>
                    <a:pt x="2270222" y="1941040"/>
                  </a:lnTo>
                  <a:lnTo>
                    <a:pt x="0" y="1941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85265" y="922895"/>
              <a:ext cx="10884720" cy="688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  <a:spcBef>
                  <a:spcPct val="0"/>
                </a:spcBef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Talk to your partner.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37103"/>
            <a:ext cx="18288000" cy="1028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Show Don’t Tell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777934" y="1515193"/>
            <a:ext cx="13481366" cy="5477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736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She is covering her face with her hands.</a:t>
            </a:r>
          </a:p>
          <a:p>
            <a:pPr marL="690881" lvl="1" indent="-345440" algn="l">
              <a:lnSpc>
                <a:spcPts val="736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Tears are falling from her eyes.</a:t>
            </a:r>
          </a:p>
          <a:p>
            <a:pPr marL="690881" lvl="1" indent="-345440" algn="l">
              <a:lnSpc>
                <a:spcPts val="736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She is sitting on the floor with her knees up.</a:t>
            </a:r>
          </a:p>
          <a:p>
            <a:pPr marL="690881" lvl="1" indent="-345440" algn="l">
              <a:lnSpc>
                <a:spcPts val="736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Her shoulders are shaking.</a:t>
            </a:r>
          </a:p>
          <a:p>
            <a:pPr marL="690881" lvl="1" indent="-345440" algn="l">
              <a:lnSpc>
                <a:spcPts val="736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There are tissues on the ground near her.</a:t>
            </a:r>
          </a:p>
          <a:p>
            <a:pPr marL="690881" lvl="1" indent="-345440" algn="l">
              <a:lnSpc>
                <a:spcPts val="736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Her mouth is turned down like she’s crying.</a:t>
            </a:r>
          </a:p>
        </p:txBody>
      </p:sp>
      <p:sp>
        <p:nvSpPr>
          <p:cNvPr id="4" name="Freeform 4"/>
          <p:cNvSpPr/>
          <p:nvPr/>
        </p:nvSpPr>
        <p:spPr>
          <a:xfrm>
            <a:off x="366505" y="1265822"/>
            <a:ext cx="3146686" cy="4362822"/>
          </a:xfrm>
          <a:custGeom>
            <a:avLst/>
            <a:gdLst/>
            <a:ahLst/>
            <a:cxnLst/>
            <a:rect l="l" t="t" r="r" b="b"/>
            <a:pathLst>
              <a:path w="3146686" h="4362822">
                <a:moveTo>
                  <a:pt x="0" y="0"/>
                </a:moveTo>
                <a:lnTo>
                  <a:pt x="3146685" y="0"/>
                </a:lnTo>
                <a:lnTo>
                  <a:pt x="3146685" y="4362822"/>
                </a:lnTo>
                <a:lnTo>
                  <a:pt x="0" y="436282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428666" y="8167931"/>
            <a:ext cx="17430668" cy="109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All of these clues show us that the girl is upset. We can use some of these ideas to write a show don’t tell sentence to show the reader that the character is upset.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1596" y="1649836"/>
            <a:ext cx="3146686" cy="4362822"/>
          </a:xfrm>
          <a:custGeom>
            <a:avLst/>
            <a:gdLst/>
            <a:ahLst/>
            <a:cxnLst/>
            <a:rect l="l" t="t" r="r" b="b"/>
            <a:pathLst>
              <a:path w="3146686" h="4362822">
                <a:moveTo>
                  <a:pt x="0" y="0"/>
                </a:moveTo>
                <a:lnTo>
                  <a:pt x="3146685" y="0"/>
                </a:lnTo>
                <a:lnTo>
                  <a:pt x="3146685" y="4362823"/>
                </a:lnTo>
                <a:lnTo>
                  <a:pt x="0" y="436282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0" y="237103"/>
            <a:ext cx="18288000" cy="1028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Show Don’t Tell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870566" y="4440252"/>
            <a:ext cx="13476527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Crouched down alone in the corner with her hands trying to cover her face, tears fell from her sad looking eyes.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870566" y="2412368"/>
            <a:ext cx="13476527" cy="109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With a sad frown and tears falling from her eyes, the girl hides herself in the corner of the room.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1596" y="6946109"/>
            <a:ext cx="17430668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Write your own sentence to show the reader that the girl is upset.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01596" y="8407916"/>
            <a:ext cx="17430668" cy="528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Think about what she is doing, how she is sitting and what she might say to show this.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37103"/>
            <a:ext cx="18288000" cy="1028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Show Don’t Tell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28666" y="1784075"/>
            <a:ext cx="17430668" cy="528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man looks angry. How do we know he is angry?</a:t>
            </a:r>
          </a:p>
        </p:txBody>
      </p:sp>
      <p:sp>
        <p:nvSpPr>
          <p:cNvPr id="4" name="Freeform 4"/>
          <p:cNvSpPr/>
          <p:nvPr/>
        </p:nvSpPr>
        <p:spPr>
          <a:xfrm>
            <a:off x="802914" y="2573497"/>
            <a:ext cx="4773942" cy="5424934"/>
          </a:xfrm>
          <a:custGeom>
            <a:avLst/>
            <a:gdLst/>
            <a:ahLst/>
            <a:cxnLst/>
            <a:rect l="l" t="t" r="r" b="b"/>
            <a:pathLst>
              <a:path w="4773942" h="5424934">
                <a:moveTo>
                  <a:pt x="0" y="0"/>
                </a:moveTo>
                <a:lnTo>
                  <a:pt x="4773942" y="0"/>
                </a:lnTo>
                <a:lnTo>
                  <a:pt x="4773942" y="5424934"/>
                </a:lnTo>
                <a:lnTo>
                  <a:pt x="0" y="54249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5" name="Group 5"/>
          <p:cNvGrpSpPr/>
          <p:nvPr/>
        </p:nvGrpSpPr>
        <p:grpSpPr>
          <a:xfrm>
            <a:off x="5805064" y="8720451"/>
            <a:ext cx="8302489" cy="1455780"/>
            <a:chOff x="0" y="0"/>
            <a:chExt cx="11069986" cy="19410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270222" cy="1941040"/>
            </a:xfrm>
            <a:custGeom>
              <a:avLst/>
              <a:gdLst/>
              <a:ahLst/>
              <a:cxnLst/>
              <a:rect l="l" t="t" r="r" b="b"/>
              <a:pathLst>
                <a:path w="2270222" h="1941040">
                  <a:moveTo>
                    <a:pt x="0" y="0"/>
                  </a:moveTo>
                  <a:lnTo>
                    <a:pt x="2270222" y="0"/>
                  </a:lnTo>
                  <a:lnTo>
                    <a:pt x="2270222" y="1941040"/>
                  </a:lnTo>
                  <a:lnTo>
                    <a:pt x="0" y="1941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85265" y="922895"/>
              <a:ext cx="10884720" cy="688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  <a:spcBef>
                  <a:spcPct val="0"/>
                </a:spcBef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Talk to your partner.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02914" y="2573497"/>
            <a:ext cx="4773942" cy="5424934"/>
          </a:xfrm>
          <a:custGeom>
            <a:avLst/>
            <a:gdLst/>
            <a:ahLst/>
            <a:cxnLst/>
            <a:rect l="l" t="t" r="r" b="b"/>
            <a:pathLst>
              <a:path w="4773942" h="5424934">
                <a:moveTo>
                  <a:pt x="0" y="0"/>
                </a:moveTo>
                <a:lnTo>
                  <a:pt x="4773942" y="0"/>
                </a:lnTo>
                <a:lnTo>
                  <a:pt x="4773942" y="5424934"/>
                </a:lnTo>
                <a:lnTo>
                  <a:pt x="0" y="54249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0" y="237103"/>
            <a:ext cx="18288000" cy="1028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Show Don’t Tell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28666" y="1784075"/>
            <a:ext cx="17430668" cy="528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man looks angry. How do we know he is angry?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20194" y="3141332"/>
            <a:ext cx="6501836" cy="4041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6592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His face is red.</a:t>
            </a:r>
          </a:p>
          <a:p>
            <a:pPr marL="690881" lvl="1" indent="-345440" algn="l">
              <a:lnSpc>
                <a:spcPts val="6592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His mouth is in a big frown.</a:t>
            </a:r>
          </a:p>
          <a:p>
            <a:pPr marL="690881" lvl="1" indent="-345440" algn="l">
              <a:lnSpc>
                <a:spcPts val="6592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His fists are clenched.</a:t>
            </a:r>
          </a:p>
          <a:p>
            <a:pPr marL="690881" lvl="1" indent="-345440" algn="l">
              <a:lnSpc>
                <a:spcPts val="6592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His arms are raised.</a:t>
            </a:r>
          </a:p>
          <a:p>
            <a:pPr marL="690881" lvl="1" indent="-345440" algn="l">
              <a:lnSpc>
                <a:spcPts val="6592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 looks like he might shout.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62126" y="8512781"/>
            <a:ext cx="17763749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His face turned as red as a ripe tomato and he raised his clenched fists as if he was about to shout.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apital Letters for Places" id="{7C392E3B-7D87-B745-A784-87BF27F1A1A1}" vid="{1F84372D-32A1-0E4D-BAF7-B9FABAA2A10B}"/>
    </a:ext>
  </a:extLst>
</a:theme>
</file>

<file path=ppt/theme/theme2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apital Letters for Places" id="{7C392E3B-7D87-B745-A784-87BF27F1A1A1}" vid="{1F84372D-32A1-0E4D-BAF7-B9FABAA2A10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</TotalTime>
  <Words>568</Words>
  <Application>Microsoft Macintosh PowerPoint</Application>
  <PresentationFormat>Custom</PresentationFormat>
  <Paragraphs>51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Playwrite US Modern</vt:lpstr>
      <vt:lpstr>Calibri</vt:lpstr>
      <vt:lpstr>Arial</vt:lpstr>
      <vt:lpstr>4_Office Theme</vt:lpstr>
      <vt:lpstr>5_Office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Show Don’t Tell</dc:title>
  <cp:lastModifiedBy>Alice Sewell</cp:lastModifiedBy>
  <cp:revision>5</cp:revision>
  <dcterms:created xsi:type="dcterms:W3CDTF">2006-08-16T00:00:00Z</dcterms:created>
  <dcterms:modified xsi:type="dcterms:W3CDTF">2025-09-13T12:24:53Z</dcterms:modified>
  <dc:identifier>DAGs1xoAQJs</dc:identifier>
</cp:coreProperties>
</file>