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72" r:id="rId1"/>
    <p:sldMasterId id="2147483660" r:id="rId2"/>
  </p:sldMasterIdLst>
  <p:handoutMasterIdLst>
    <p:handoutMasterId r:id="rId14"/>
  </p:handout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</p:sldIdLst>
  <p:sldSz cx="18288000" cy="10287000"/>
  <p:notesSz cx="6858000" cy="9144000"/>
  <p:embeddedFontLst>
    <p:embeddedFont>
      <p:font typeface="Playwrite US Modern" pitchFamily="2" charset="0"/>
      <p:regular r:id="rId15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 autoAdjust="0"/>
    <p:restoredTop sz="94582" autoAdjust="0"/>
  </p:normalViewPr>
  <p:slideViewPr>
    <p:cSldViewPr>
      <p:cViewPr varScale="1">
        <p:scale>
          <a:sx n="70" d="100"/>
          <a:sy n="70" d="100"/>
        </p:scale>
        <p:origin x="840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85" d="100"/>
          <a:sy n="85" d="100"/>
        </p:scale>
        <p:origin x="2720" y="16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font" Target="fonts/font1.fntdata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2C832E00-A022-1AB6-ED64-6ADDAD430F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BF8D388-953E-7AB5-162A-E792436D8D34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FC54E87-9390-C14F-9175-88266163813D}" type="datetimeFigureOut">
              <a:rPr lang="en-GB" smtClean="0"/>
              <a:t>17/08/2025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D8E7429-A373-3318-3254-E0CCCBC2FAD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786542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3742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38708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393891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112467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4241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977019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649672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017020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402113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55750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902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45100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740988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46209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15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7675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26446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585027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139571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72997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75780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827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A group of colorful objects&#10;&#10;Description automatically generated">
            <a:extLst>
              <a:ext uri="{FF2B5EF4-FFF2-40B4-BE49-F238E27FC236}">
                <a16:creationId xmlns:a16="http://schemas.microsoft.com/office/drawing/2014/main" id="{3BCC2975-3BB7-8F6C-C96E-D2DC388B69E1}"/>
              </a:ext>
            </a:extLst>
          </p:cNvPr>
          <p:cNvPicPr>
            <a:picLocks noChangeAspect="1"/>
          </p:cNvPicPr>
          <p:nvPr userDrawn="1"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807477" cy="745067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357600" y="10033084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29404599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8/17/25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18C239A-2F8A-03F1-89BF-C660804A273D}"/>
              </a:ext>
            </a:extLst>
          </p:cNvPr>
          <p:cNvSpPr txBox="1"/>
          <p:nvPr userDrawn="1"/>
        </p:nvSpPr>
        <p:spPr>
          <a:xfrm>
            <a:off x="16357600" y="10033084"/>
            <a:ext cx="19050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i="0" dirty="0">
                <a:solidFill>
                  <a:schemeClr val="bg1">
                    <a:lumMod val="50000"/>
                  </a:schemeClr>
                </a:solidFill>
                <a:latin typeface="Playwrite US Modern" pitchFamily="2" charset="0"/>
              </a:rPr>
              <a:t>Easy Education Grammar</a:t>
            </a:r>
          </a:p>
        </p:txBody>
      </p:sp>
    </p:spTree>
    <p:extLst>
      <p:ext uri="{BB962C8B-B14F-4D97-AF65-F5344CB8AC3E}">
        <p14:creationId xmlns:p14="http://schemas.microsoft.com/office/powerpoint/2010/main" val="3283885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2400300"/>
            <a:ext cx="18288000" cy="224163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18199"/>
              </a:lnSpc>
            </a:pPr>
            <a:r>
              <a:rPr lang="en-US" sz="12999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0" y="6397387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write specific descriptions.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162203" y="2907117"/>
            <a:ext cx="13963594" cy="1837118"/>
            <a:chOff x="0" y="0"/>
            <a:chExt cx="3677654" cy="4838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339438" y="3537704"/>
            <a:ext cx="17948562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fur was soft. 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2162203" y="5561374"/>
            <a:ext cx="13963594" cy="1837118"/>
            <a:chOff x="0" y="0"/>
            <a:chExt cx="3677654" cy="4838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162203" y="6191960"/>
            <a:ext cx="13963594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cat’s fur was soft like a cosy blanket.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0" y="8168005"/>
            <a:ext cx="18288000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simile in this example helps the reader to understand how soft the cat’s fur is by giving them a comparison. </a:t>
            </a:r>
          </a:p>
        </p:txBody>
      </p:sp>
      <p:sp>
        <p:nvSpPr>
          <p:cNvPr id="14" name="TextBox 12">
            <a:extLst>
              <a:ext uri="{FF2B5EF4-FFF2-40B4-BE49-F238E27FC236}">
                <a16:creationId xmlns:a16="http://schemas.microsoft.com/office/drawing/2014/main" id="{E8023598-D73E-0421-4909-E59571222A68}"/>
              </a:ext>
            </a:extLst>
          </p:cNvPr>
          <p:cNvSpPr txBox="1"/>
          <p:nvPr/>
        </p:nvSpPr>
        <p:spPr>
          <a:xfrm>
            <a:off x="0" y="1564102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 pitchFamily="2" charset="0"/>
                <a:ea typeface="Playwrite US Modern"/>
                <a:cs typeface="Playwrite US Modern"/>
                <a:sym typeface="Playwrite US Modern"/>
              </a:rPr>
              <a:t>We can also use similes to help make our descriptions even more specific.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A6A1AB91-6B55-F2BE-44E7-B3194CFD94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00700" y="102785"/>
            <a:ext cx="7086600" cy="10081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6434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62203" y="1930244"/>
            <a:ext cx="13963594" cy="1837118"/>
            <a:chOff x="0" y="0"/>
            <a:chExt cx="3677654" cy="483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2560831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saw an animal.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0323" y="5138963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Do we know what type of animal this person saw?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0323" y="6767432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Can we picture in our mind what this animal looks like? </a:t>
            </a:r>
          </a:p>
        </p:txBody>
      </p:sp>
      <p:grpSp>
        <p:nvGrpSpPr>
          <p:cNvPr id="9" name="Group 9"/>
          <p:cNvGrpSpPr/>
          <p:nvPr/>
        </p:nvGrpSpPr>
        <p:grpSpPr>
          <a:xfrm>
            <a:off x="4992755" y="8714925"/>
            <a:ext cx="8302489" cy="1455780"/>
            <a:chOff x="0" y="0"/>
            <a:chExt cx="11069986" cy="1941040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2270222" cy="1941040"/>
            </a:xfrm>
            <a:custGeom>
              <a:avLst/>
              <a:gdLst/>
              <a:ahLst/>
              <a:cxnLst/>
              <a:rect l="l" t="t" r="r" b="b"/>
              <a:pathLst>
                <a:path w="2270222" h="1941040">
                  <a:moveTo>
                    <a:pt x="0" y="0"/>
                  </a:moveTo>
                  <a:lnTo>
                    <a:pt x="2270222" y="0"/>
                  </a:lnTo>
                  <a:lnTo>
                    <a:pt x="2270222" y="1941040"/>
                  </a:lnTo>
                  <a:lnTo>
                    <a:pt x="0" y="1941040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extLst>
                  <a:ext uri="{96DAC541-7B7A-43D3-8B79-37D633B846F1}">
                    <asvg:svgBlip xmlns:asvg="http://schemas.microsoft.com/office/drawing/2016/SVG/main" r:embed="rId3"/>
                  </a:ext>
                </a:extLst>
              </a:blip>
              <a:stretch>
                <a:fillRect/>
              </a:stretch>
            </a:blipFill>
          </p:spPr>
          <p:txBody>
            <a:bodyPr/>
            <a:lstStyle/>
            <a:p>
              <a:endParaRPr lang="en-GB"/>
            </a:p>
          </p:txBody>
        </p:sp>
        <p:sp>
          <p:nvSpPr>
            <p:cNvPr id="11" name="TextBox 11"/>
            <p:cNvSpPr txBox="1"/>
            <p:nvPr/>
          </p:nvSpPr>
          <p:spPr>
            <a:xfrm>
              <a:off x="185265" y="922895"/>
              <a:ext cx="10884720" cy="688551"/>
            </a:xfrm>
            <a:prstGeom prst="rect">
              <a:avLst/>
            </a:prstGeom>
          </p:spPr>
          <p:txBody>
            <a:bodyPr lIns="0" tIns="0" rIns="0" bIns="0" rtlCol="0" anchor="t">
              <a:spAutoFit/>
            </a:bodyPr>
            <a:lstStyle/>
            <a:p>
              <a:pPr algn="ctr">
                <a:lnSpc>
                  <a:spcPts val="4480"/>
                </a:lnSpc>
                <a:spcBef>
                  <a:spcPct val="0"/>
                </a:spcBef>
              </a:pPr>
              <a:r>
                <a:rPr lang="en-US" sz="3200">
                  <a:solidFill>
                    <a:srgbClr val="000000"/>
                  </a:solidFill>
                  <a:latin typeface="Playwrite US Modern"/>
                  <a:ea typeface="Playwrite US Modern"/>
                  <a:cs typeface="Playwrite US Modern"/>
                  <a:sym typeface="Playwrite US Modern"/>
                </a:rPr>
                <a:t>Talk to your partner.</a:t>
              </a:r>
            </a:p>
          </p:txBody>
        </p:sp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62203" y="1930244"/>
            <a:ext cx="13963594" cy="1837118"/>
            <a:chOff x="0" y="0"/>
            <a:chExt cx="3677654" cy="483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2560831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saw an animal.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0323" y="5138963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read this sentence, we have no idea what type of animal this person saw.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0323" y="6725948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is because it just says ‘animal’ and doesn’t say which animal.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0323" y="8127329"/>
            <a:ext cx="17356941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description is very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vague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 When something is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vague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it means it doesn’t give us much information.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2162203" y="1930244"/>
            <a:ext cx="13963594" cy="1837118"/>
            <a:chOff x="0" y="0"/>
            <a:chExt cx="3677654" cy="483850"/>
          </a:xfrm>
        </p:grpSpPr>
        <p:sp>
          <p:nvSpPr>
            <p:cNvPr id="3" name="Freeform 3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4" name="TextBox 4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5" name="TextBox 5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2560831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 saw a grey, fluffy ragdoll cat with big, blue eyes.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470323" y="5138963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this sentence, we now know what type of animal this person saw. 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70323" y="6767432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picture the cat in our mind because we know what it looks like.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70323" y="8400652"/>
            <a:ext cx="17513447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This description is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specific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Specific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means that something is clear and very detailed.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2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3" name="TextBox 3"/>
          <p:cNvSpPr txBox="1"/>
          <p:nvPr/>
        </p:nvSpPr>
        <p:spPr>
          <a:xfrm>
            <a:off x="339438" y="1971565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When we are describing things, we should try and be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specific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. 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2162203" y="2907117"/>
            <a:ext cx="13963594" cy="1837118"/>
            <a:chOff x="0" y="0"/>
            <a:chExt cx="3677654" cy="483850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7" name="TextBox 7"/>
          <p:cNvSpPr txBox="1"/>
          <p:nvPr/>
        </p:nvSpPr>
        <p:spPr>
          <a:xfrm>
            <a:off x="0" y="3537704"/>
            <a:ext cx="18288000" cy="5537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 elephant</a:t>
            </a:r>
          </a:p>
        </p:txBody>
      </p:sp>
      <p:grpSp>
        <p:nvGrpSpPr>
          <p:cNvPr id="8" name="Group 8"/>
          <p:cNvGrpSpPr/>
          <p:nvPr/>
        </p:nvGrpSpPr>
        <p:grpSpPr>
          <a:xfrm>
            <a:off x="2162203" y="6199511"/>
            <a:ext cx="13963594" cy="1837118"/>
            <a:chOff x="0" y="0"/>
            <a:chExt cx="3677654" cy="483850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2348288" y="6549110"/>
            <a:ext cx="13616675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young, baby elephant much smaller than the larger elephants with big floppy ears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339438" y="5106186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In this sentence, it is hard for us to imagine what the elephant looks like.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39438" y="8550979"/>
            <a:ext cx="17491362" cy="113082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It’s much clearer what the elephant looks like. We know it is small in comparison to the others, that it’s a baby and that it has floppy ears. 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697103" y="2385763"/>
          <a:ext cx="16269898" cy="7365654"/>
        </p:xfrm>
        <a:graphic>
          <a:graphicData uri="http://schemas.openxmlformats.org/drawingml/2006/table">
            <a:tbl>
              <a:tblPr/>
              <a:tblGrid>
                <a:gridCol w="3827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000"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 dirty="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0048"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7606"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 dirty="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223036" y="4446413"/>
            <a:ext cx="2942801" cy="1616288"/>
          </a:xfrm>
          <a:custGeom>
            <a:avLst/>
            <a:gdLst/>
            <a:ahLst/>
            <a:cxnLst/>
            <a:rect l="l" t="t" r="r" b="b"/>
            <a:pathLst>
              <a:path w="2942801" h="1616288">
                <a:moveTo>
                  <a:pt x="0" y="0"/>
                </a:moveTo>
                <a:lnTo>
                  <a:pt x="2942801" y="0"/>
                </a:lnTo>
                <a:lnTo>
                  <a:pt x="2942801" y="1616287"/>
                </a:lnTo>
                <a:lnTo>
                  <a:pt x="0" y="16162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6301" r="-122476" b="-4382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223036" y="7454069"/>
            <a:ext cx="2764797" cy="1842046"/>
          </a:xfrm>
          <a:custGeom>
            <a:avLst/>
            <a:gdLst/>
            <a:ahLst/>
            <a:cxnLst/>
            <a:rect l="l" t="t" r="r" b="b"/>
            <a:pathLst>
              <a:path w="2764797" h="1842046">
                <a:moveTo>
                  <a:pt x="0" y="0"/>
                </a:moveTo>
                <a:lnTo>
                  <a:pt x="2764797" y="0"/>
                </a:lnTo>
                <a:lnTo>
                  <a:pt x="2764797" y="1842047"/>
                </a:lnTo>
                <a:lnTo>
                  <a:pt x="0" y="18420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1274564" y="2795016"/>
            <a:ext cx="528344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specific description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664973" y="4975460"/>
            <a:ext cx="641775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 eye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64973" y="8095996"/>
            <a:ext cx="6417755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dog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19701" y="1498908"/>
            <a:ext cx="17071196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vague description to create a specific description. </a:t>
            </a:r>
          </a:p>
        </p:txBody>
      </p:sp>
      <p:sp>
        <p:nvSpPr>
          <p:cNvPr id="11" name="TextBox 6">
            <a:extLst>
              <a:ext uri="{FF2B5EF4-FFF2-40B4-BE49-F238E27FC236}">
                <a16:creationId xmlns:a16="http://schemas.microsoft.com/office/drawing/2014/main" id="{41731ED8-953B-99FA-CC27-F57CFE144980}"/>
              </a:ext>
            </a:extLst>
          </p:cNvPr>
          <p:cNvSpPr txBox="1"/>
          <p:nvPr/>
        </p:nvSpPr>
        <p:spPr>
          <a:xfrm>
            <a:off x="4664973" y="2795016"/>
            <a:ext cx="528344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vague description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2"/>
          <p:cNvGraphicFramePr>
            <a:graphicFrameLocks noGrp="1"/>
          </p:cNvGraphicFramePr>
          <p:nvPr/>
        </p:nvGraphicFramePr>
        <p:xfrm>
          <a:off x="697103" y="2385763"/>
          <a:ext cx="16269898" cy="7365654"/>
        </p:xfrm>
        <a:graphic>
          <a:graphicData uri="http://schemas.openxmlformats.org/drawingml/2006/table">
            <a:tbl>
              <a:tblPr/>
              <a:tblGrid>
                <a:gridCol w="382728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425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7001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1318000"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0048"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207606"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2561"/>
                        </a:lnSpc>
                        <a:defRPr/>
                      </a:pPr>
                      <a:endParaRPr lang="en-US" sz="1100" dirty="0"/>
                    </a:p>
                  </a:txBody>
                  <a:tcPr marL="183465" marR="183465" marT="183465" marB="183465" anchor="ctr">
                    <a:lnL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5338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  <p:sp>
        <p:nvSpPr>
          <p:cNvPr id="3" name="Freeform 3"/>
          <p:cNvSpPr/>
          <p:nvPr/>
        </p:nvSpPr>
        <p:spPr>
          <a:xfrm>
            <a:off x="1223036" y="4446413"/>
            <a:ext cx="2942801" cy="1616288"/>
          </a:xfrm>
          <a:custGeom>
            <a:avLst/>
            <a:gdLst/>
            <a:ahLst/>
            <a:cxnLst/>
            <a:rect l="l" t="t" r="r" b="b"/>
            <a:pathLst>
              <a:path w="2942801" h="1616288">
                <a:moveTo>
                  <a:pt x="0" y="0"/>
                </a:moveTo>
                <a:lnTo>
                  <a:pt x="2942801" y="0"/>
                </a:lnTo>
                <a:lnTo>
                  <a:pt x="2942801" y="1616287"/>
                </a:lnTo>
                <a:lnTo>
                  <a:pt x="0" y="1616287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t="-66301" r="-122476" b="-4382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223036" y="7454069"/>
            <a:ext cx="2764797" cy="1842046"/>
          </a:xfrm>
          <a:custGeom>
            <a:avLst/>
            <a:gdLst/>
            <a:ahLst/>
            <a:cxnLst/>
            <a:rect l="l" t="t" r="r" b="b"/>
            <a:pathLst>
              <a:path w="2764797" h="1842046">
                <a:moveTo>
                  <a:pt x="0" y="0"/>
                </a:moveTo>
                <a:lnTo>
                  <a:pt x="2764797" y="0"/>
                </a:lnTo>
                <a:lnTo>
                  <a:pt x="2764797" y="1842047"/>
                </a:lnTo>
                <a:lnTo>
                  <a:pt x="0" y="1842047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TextBox 5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4664973" y="2795016"/>
            <a:ext cx="528344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vague description </a:t>
            </a:r>
          </a:p>
        </p:txBody>
      </p:sp>
      <p:sp>
        <p:nvSpPr>
          <p:cNvPr id="7" name="TextBox 7"/>
          <p:cNvSpPr txBox="1"/>
          <p:nvPr/>
        </p:nvSpPr>
        <p:spPr>
          <a:xfrm>
            <a:off x="10940098" y="2751122"/>
            <a:ext cx="5283443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specific description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4664973" y="4975460"/>
            <a:ext cx="596564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 eye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4664973" y="8095996"/>
            <a:ext cx="5965648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dog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519701" y="1498908"/>
            <a:ext cx="17071196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Rewrite the vague description to create a specific description. 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0371171" y="3863899"/>
            <a:ext cx="6437240" cy="165227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bright, blue eye like the sky on a summer’s day with long thick eyelashes.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363200" y="6643270"/>
            <a:ext cx="6437240" cy="109029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4480"/>
              </a:lnSpc>
              <a:spcBef>
                <a:spcPct val="0"/>
              </a:spcBef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 shiny, black dachshund with brown patches relaxing.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3"/>
          <p:cNvSpPr txBox="1"/>
          <p:nvPr/>
        </p:nvSpPr>
        <p:spPr>
          <a:xfrm>
            <a:off x="339438" y="1971565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To write specific descriptions, we can use expanded noun phrases. 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9438" y="3280935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An expanded noun phrase is when we use one or two adjectives to describe a noun. </a:t>
            </a:r>
          </a:p>
        </p:txBody>
      </p:sp>
      <p:grpSp>
        <p:nvGrpSpPr>
          <p:cNvPr id="5" name="Group 5"/>
          <p:cNvGrpSpPr/>
          <p:nvPr/>
        </p:nvGrpSpPr>
        <p:grpSpPr>
          <a:xfrm>
            <a:off x="2501641" y="4439702"/>
            <a:ext cx="13963594" cy="1837118"/>
            <a:chOff x="0" y="0"/>
            <a:chExt cx="3677654" cy="48385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339438" y="5070288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fluffy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cute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dog 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339438" y="6857845"/>
            <a:ext cx="18288000" cy="11308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90881" lvl="1" indent="-345440" algn="l">
              <a:lnSpc>
                <a:spcPts val="4480"/>
              </a:lnSpc>
              <a:buFont typeface="Arial"/>
              <a:buChar char="•"/>
            </a:pPr>
            <a:r>
              <a:rPr lang="en-US" sz="32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We can also use a preposition (words like ‘on’, ‘with’, ‘by’ or ‘in’) to give more information.</a:t>
            </a:r>
          </a:p>
        </p:txBody>
      </p:sp>
      <p:grpSp>
        <p:nvGrpSpPr>
          <p:cNvPr id="10" name="Group 10"/>
          <p:cNvGrpSpPr/>
          <p:nvPr/>
        </p:nvGrpSpPr>
        <p:grpSpPr>
          <a:xfrm>
            <a:off x="2501641" y="8339741"/>
            <a:ext cx="13963594" cy="1837118"/>
            <a:chOff x="0" y="0"/>
            <a:chExt cx="3677654" cy="483850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3677655" cy="483850"/>
            </a:xfrm>
            <a:custGeom>
              <a:avLst/>
              <a:gdLst/>
              <a:ahLst/>
              <a:cxnLst/>
              <a:rect l="l" t="t" r="r" b="b"/>
              <a:pathLst>
                <a:path w="3677655" h="483850">
                  <a:moveTo>
                    <a:pt x="28276" y="0"/>
                  </a:moveTo>
                  <a:lnTo>
                    <a:pt x="3649378" y="0"/>
                  </a:lnTo>
                  <a:cubicBezTo>
                    <a:pt x="3656878" y="0"/>
                    <a:pt x="3664070" y="2979"/>
                    <a:pt x="3669373" y="8282"/>
                  </a:cubicBezTo>
                  <a:cubicBezTo>
                    <a:pt x="3674675" y="13585"/>
                    <a:pt x="3677655" y="20777"/>
                    <a:pt x="3677655" y="28276"/>
                  </a:cubicBezTo>
                  <a:lnTo>
                    <a:pt x="3677655" y="455574"/>
                  </a:lnTo>
                  <a:cubicBezTo>
                    <a:pt x="3677655" y="463073"/>
                    <a:pt x="3674675" y="470265"/>
                    <a:pt x="3669373" y="475568"/>
                  </a:cubicBezTo>
                  <a:cubicBezTo>
                    <a:pt x="3664070" y="480871"/>
                    <a:pt x="3656878" y="483850"/>
                    <a:pt x="3649378" y="483850"/>
                  </a:cubicBezTo>
                  <a:lnTo>
                    <a:pt x="28276" y="483850"/>
                  </a:lnTo>
                  <a:cubicBezTo>
                    <a:pt x="20777" y="483850"/>
                    <a:pt x="13585" y="480871"/>
                    <a:pt x="8282" y="475568"/>
                  </a:cubicBezTo>
                  <a:cubicBezTo>
                    <a:pt x="2979" y="470265"/>
                    <a:pt x="0" y="463073"/>
                    <a:pt x="0" y="455574"/>
                  </a:cubicBezTo>
                  <a:lnTo>
                    <a:pt x="0" y="28276"/>
                  </a:lnTo>
                  <a:cubicBezTo>
                    <a:pt x="0" y="20777"/>
                    <a:pt x="2979" y="13585"/>
                    <a:pt x="8282" y="8282"/>
                  </a:cubicBezTo>
                  <a:cubicBezTo>
                    <a:pt x="13585" y="2979"/>
                    <a:pt x="20777" y="0"/>
                    <a:pt x="28276" y="0"/>
                  </a:cubicBezTo>
                  <a:close/>
                </a:path>
              </a:pathLst>
            </a:custGeom>
            <a:solidFill>
              <a:srgbClr val="000000">
                <a:alpha val="0"/>
              </a:srgbClr>
            </a:solidFill>
            <a:ln w="19050" cap="rnd">
              <a:solidFill>
                <a:srgbClr val="000000"/>
              </a:solidFill>
              <a:prstDash val="solid"/>
              <a:round/>
            </a:ln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3677654" cy="52195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339438" y="8970328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fluffy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,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cute</a:t>
            </a: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dog </a:t>
            </a:r>
            <a:r>
              <a:rPr lang="en-US" sz="3200" u="sng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with curly hair</a:t>
            </a:r>
          </a:p>
        </p:txBody>
      </p:sp>
      <p:sp>
        <p:nvSpPr>
          <p:cNvPr id="14" name="TextBox 2">
            <a:extLst>
              <a:ext uri="{FF2B5EF4-FFF2-40B4-BE49-F238E27FC236}">
                <a16:creationId xmlns:a16="http://schemas.microsoft.com/office/drawing/2014/main" id="{BFA83638-C898-4D6B-581D-51A8710881A5}"/>
              </a:ext>
            </a:extLst>
          </p:cNvPr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6976584" y="2864772"/>
            <a:ext cx="5013708" cy="4988640"/>
          </a:xfrm>
          <a:custGeom>
            <a:avLst/>
            <a:gdLst/>
            <a:ahLst/>
            <a:cxnLst/>
            <a:rect l="l" t="t" r="r" b="b"/>
            <a:pathLst>
              <a:path w="5013708" h="4988640">
                <a:moveTo>
                  <a:pt x="0" y="0"/>
                </a:moveTo>
                <a:lnTo>
                  <a:pt x="5013709" y="0"/>
                </a:lnTo>
                <a:lnTo>
                  <a:pt x="5013709" y="4988640"/>
                </a:lnTo>
                <a:lnTo>
                  <a:pt x="0" y="498864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0" y="159298"/>
            <a:ext cx="18288000" cy="10287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8400"/>
              </a:lnSpc>
            </a:pPr>
            <a:r>
              <a:rPr lang="en-US" sz="6000" dirty="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 Specific Description</a:t>
            </a:r>
          </a:p>
        </p:txBody>
      </p:sp>
      <p:sp>
        <p:nvSpPr>
          <p:cNvPr id="4" name="TextBox 4"/>
          <p:cNvSpPr txBox="1"/>
          <p:nvPr/>
        </p:nvSpPr>
        <p:spPr>
          <a:xfrm>
            <a:off x="339438" y="1636765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Think of your own expanded noun phrase to describe this cat. 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0" y="8301087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_________, ___________ cat</a:t>
            </a:r>
          </a:p>
        </p:txBody>
      </p:sp>
      <p:sp>
        <p:nvSpPr>
          <p:cNvPr id="6" name="TextBox 6"/>
          <p:cNvSpPr txBox="1"/>
          <p:nvPr/>
        </p:nvSpPr>
        <p:spPr>
          <a:xfrm>
            <a:off x="0" y="9477107"/>
            <a:ext cx="18288000" cy="52832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4480"/>
              </a:lnSpc>
            </a:pPr>
            <a:r>
              <a:rPr lang="en-US" sz="3200">
                <a:solidFill>
                  <a:srgbClr val="000000"/>
                </a:solidFill>
                <a:latin typeface="Playwrite US Modern"/>
                <a:ea typeface="Playwrite US Modern"/>
                <a:cs typeface="Playwrite US Modern"/>
                <a:sym typeface="Playwrite US Modern"/>
              </a:rPr>
              <a:t>the _________, ___________ cat with _______________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6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5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471</Words>
  <Application>Microsoft Macintosh PowerPoint</Application>
  <PresentationFormat>Custom</PresentationFormat>
  <Paragraphs>52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Calibri</vt:lpstr>
      <vt:lpstr>Playwrite US Modern</vt:lpstr>
      <vt:lpstr>Aptos</vt:lpstr>
      <vt:lpstr>Arial</vt:lpstr>
      <vt:lpstr>6_Office Theme</vt:lpstr>
      <vt:lpstr>5_Office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Specific Description </dc:title>
  <cp:lastModifiedBy>Alice Sewell</cp:lastModifiedBy>
  <cp:revision>4</cp:revision>
  <dcterms:created xsi:type="dcterms:W3CDTF">2006-08-16T00:00:00Z</dcterms:created>
  <dcterms:modified xsi:type="dcterms:W3CDTF">2025-08-17T11:58:22Z</dcterms:modified>
  <dc:identifier>DAGijr1osSE</dc:identifier>
</cp:coreProperties>
</file>