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73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8288000" cy="10287000"/>
  <p:notesSz cx="6858000" cy="9144000"/>
  <p:embeddedFontLst>
    <p:embeddedFont>
      <p:font typeface="Playwrite US Modern" pitchFamily="2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684" autoAdjust="0"/>
  </p:normalViewPr>
  <p:slideViewPr>
    <p:cSldViewPr>
      <p:cViewPr varScale="1">
        <p:scale>
          <a:sx n="70" d="100"/>
          <a:sy n="70" d="100"/>
        </p:scale>
        <p:origin x="840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10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971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892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9423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748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9045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2895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434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1359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4891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425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5353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178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8207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9832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2779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245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370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97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0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561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642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528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268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group of colorful objects&#10;&#10;Description automatically generated">
            <a:extLst>
              <a:ext uri="{FF2B5EF4-FFF2-40B4-BE49-F238E27FC236}">
                <a16:creationId xmlns:a16="http://schemas.microsoft.com/office/drawing/2014/main" id="{39DAE95B-DBCE-6393-2A8F-07803811ACD7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19"/>
            <a:ext cx="1828800" cy="753856"/>
          </a:xfrm>
          <a:prstGeom prst="rect">
            <a:avLst/>
          </a:prstGeom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id="{D3BA3DB6-BF25-B084-32D4-D43DDC5D2A7A}"/>
              </a:ext>
            </a:extLst>
          </p:cNvPr>
          <p:cNvSpPr txBox="1"/>
          <p:nvPr userDrawn="1"/>
        </p:nvSpPr>
        <p:spPr>
          <a:xfrm>
            <a:off x="13868400" y="9805019"/>
            <a:ext cx="6136640" cy="4743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1100" u="none" dirty="0">
                <a:solidFill>
                  <a:schemeClr val="bg1">
                    <a:lumMod val="75000"/>
                  </a:schemeClr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352153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D3BA3DB6-BF25-B084-32D4-D43DDC5D2A7A}"/>
              </a:ext>
            </a:extLst>
          </p:cNvPr>
          <p:cNvSpPr txBox="1"/>
          <p:nvPr userDrawn="1"/>
        </p:nvSpPr>
        <p:spPr>
          <a:xfrm>
            <a:off x="13868400" y="9805019"/>
            <a:ext cx="6136640" cy="4743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1100" u="none" dirty="0">
                <a:solidFill>
                  <a:schemeClr val="bg1">
                    <a:lumMod val="75000"/>
                  </a:schemeClr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2650699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-177322" y="2628900"/>
            <a:ext cx="18454689" cy="2213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99"/>
              </a:lnSpc>
            </a:pPr>
            <a:r>
              <a:rPr lang="en-US" sz="12999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Sentence Types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717953" y="6057900"/>
            <a:ext cx="885209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To identify the different types of sentences.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-63499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Sentence Types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756974" y="2492432"/>
            <a:ext cx="14774053" cy="1973623"/>
            <a:chOff x="0" y="0"/>
            <a:chExt cx="3891108" cy="51980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891109" cy="519802"/>
            </a:xfrm>
            <a:custGeom>
              <a:avLst/>
              <a:gdLst/>
              <a:ahLst/>
              <a:cxnLst/>
              <a:rect l="l" t="t" r="r" b="b"/>
              <a:pathLst>
                <a:path w="3891109" h="519802">
                  <a:moveTo>
                    <a:pt x="26725" y="0"/>
                  </a:moveTo>
                  <a:lnTo>
                    <a:pt x="3864384" y="0"/>
                  </a:lnTo>
                  <a:cubicBezTo>
                    <a:pt x="3871471" y="0"/>
                    <a:pt x="3878269" y="2816"/>
                    <a:pt x="3883281" y="7828"/>
                  </a:cubicBezTo>
                  <a:cubicBezTo>
                    <a:pt x="3888293" y="12840"/>
                    <a:pt x="3891109" y="19637"/>
                    <a:pt x="3891109" y="26725"/>
                  </a:cubicBezTo>
                  <a:lnTo>
                    <a:pt x="3891109" y="493077"/>
                  </a:lnTo>
                  <a:cubicBezTo>
                    <a:pt x="3891109" y="500165"/>
                    <a:pt x="3888293" y="506962"/>
                    <a:pt x="3883281" y="511974"/>
                  </a:cubicBezTo>
                  <a:cubicBezTo>
                    <a:pt x="3878269" y="516986"/>
                    <a:pt x="3871471" y="519802"/>
                    <a:pt x="3864384" y="519802"/>
                  </a:cubicBezTo>
                  <a:lnTo>
                    <a:pt x="26725" y="519802"/>
                  </a:lnTo>
                  <a:cubicBezTo>
                    <a:pt x="19637" y="519802"/>
                    <a:pt x="12840" y="516986"/>
                    <a:pt x="7828" y="511974"/>
                  </a:cubicBezTo>
                  <a:cubicBezTo>
                    <a:pt x="2816" y="506962"/>
                    <a:pt x="0" y="500165"/>
                    <a:pt x="0" y="493077"/>
                  </a:cubicBezTo>
                  <a:lnTo>
                    <a:pt x="0" y="26725"/>
                  </a:lnTo>
                  <a:cubicBezTo>
                    <a:pt x="0" y="19637"/>
                    <a:pt x="2816" y="12840"/>
                    <a:pt x="7828" y="7828"/>
                  </a:cubicBezTo>
                  <a:cubicBezTo>
                    <a:pt x="12840" y="2816"/>
                    <a:pt x="19637" y="0"/>
                    <a:pt x="2672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3891108" cy="5579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756974" y="3191278"/>
            <a:ext cx="1477405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Put your shoes on now!</a:t>
            </a:r>
          </a:p>
        </p:txBody>
      </p:sp>
      <p:sp>
        <p:nvSpPr>
          <p:cNvPr id="7" name="Freeform 7"/>
          <p:cNvSpPr/>
          <p:nvPr/>
        </p:nvSpPr>
        <p:spPr>
          <a:xfrm>
            <a:off x="13758072" y="2492432"/>
            <a:ext cx="2489805" cy="1970058"/>
          </a:xfrm>
          <a:custGeom>
            <a:avLst/>
            <a:gdLst/>
            <a:ahLst/>
            <a:cxnLst/>
            <a:rect l="l" t="t" r="r" b="b"/>
            <a:pathLst>
              <a:path w="2489805" h="1970058">
                <a:moveTo>
                  <a:pt x="0" y="0"/>
                </a:moveTo>
                <a:lnTo>
                  <a:pt x="2489805" y="0"/>
                </a:lnTo>
                <a:lnTo>
                  <a:pt x="2489805" y="1970058"/>
                </a:lnTo>
                <a:lnTo>
                  <a:pt x="0" y="19700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1028700" y="5657425"/>
            <a:ext cx="1658072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Evie says the sentence above is an exclamation. Is she correct?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9414733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  <p:sp>
        <p:nvSpPr>
          <p:cNvPr id="10" name="Freeform 10"/>
          <p:cNvSpPr/>
          <p:nvPr/>
        </p:nvSpPr>
        <p:spPr>
          <a:xfrm>
            <a:off x="8071735" y="7424727"/>
            <a:ext cx="2144529" cy="1833573"/>
          </a:xfrm>
          <a:custGeom>
            <a:avLst/>
            <a:gdLst/>
            <a:ahLst/>
            <a:cxnLst/>
            <a:rect l="l" t="t" r="r" b="b"/>
            <a:pathLst>
              <a:path w="2144529" h="1833573">
                <a:moveTo>
                  <a:pt x="0" y="0"/>
                </a:moveTo>
                <a:lnTo>
                  <a:pt x="2144530" y="0"/>
                </a:lnTo>
                <a:lnTo>
                  <a:pt x="2144530" y="1833573"/>
                </a:lnTo>
                <a:lnTo>
                  <a:pt x="0" y="18335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-63499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Sentence Types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756974" y="2492432"/>
            <a:ext cx="14774053" cy="1973623"/>
            <a:chOff x="0" y="0"/>
            <a:chExt cx="3891108" cy="51980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891109" cy="519802"/>
            </a:xfrm>
            <a:custGeom>
              <a:avLst/>
              <a:gdLst/>
              <a:ahLst/>
              <a:cxnLst/>
              <a:rect l="l" t="t" r="r" b="b"/>
              <a:pathLst>
                <a:path w="3891109" h="519802">
                  <a:moveTo>
                    <a:pt x="26725" y="0"/>
                  </a:moveTo>
                  <a:lnTo>
                    <a:pt x="3864384" y="0"/>
                  </a:lnTo>
                  <a:cubicBezTo>
                    <a:pt x="3871471" y="0"/>
                    <a:pt x="3878269" y="2816"/>
                    <a:pt x="3883281" y="7828"/>
                  </a:cubicBezTo>
                  <a:cubicBezTo>
                    <a:pt x="3888293" y="12840"/>
                    <a:pt x="3891109" y="19637"/>
                    <a:pt x="3891109" y="26725"/>
                  </a:cubicBezTo>
                  <a:lnTo>
                    <a:pt x="3891109" y="493077"/>
                  </a:lnTo>
                  <a:cubicBezTo>
                    <a:pt x="3891109" y="500165"/>
                    <a:pt x="3888293" y="506962"/>
                    <a:pt x="3883281" y="511974"/>
                  </a:cubicBezTo>
                  <a:cubicBezTo>
                    <a:pt x="3878269" y="516986"/>
                    <a:pt x="3871471" y="519802"/>
                    <a:pt x="3864384" y="519802"/>
                  </a:cubicBezTo>
                  <a:lnTo>
                    <a:pt x="26725" y="519802"/>
                  </a:lnTo>
                  <a:cubicBezTo>
                    <a:pt x="19637" y="519802"/>
                    <a:pt x="12840" y="516986"/>
                    <a:pt x="7828" y="511974"/>
                  </a:cubicBezTo>
                  <a:cubicBezTo>
                    <a:pt x="2816" y="506962"/>
                    <a:pt x="0" y="500165"/>
                    <a:pt x="0" y="493077"/>
                  </a:cubicBezTo>
                  <a:lnTo>
                    <a:pt x="0" y="26725"/>
                  </a:lnTo>
                  <a:cubicBezTo>
                    <a:pt x="0" y="19637"/>
                    <a:pt x="2816" y="12840"/>
                    <a:pt x="7828" y="7828"/>
                  </a:cubicBezTo>
                  <a:cubicBezTo>
                    <a:pt x="12840" y="2816"/>
                    <a:pt x="19637" y="0"/>
                    <a:pt x="2672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3891108" cy="5579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756974" y="3191278"/>
            <a:ext cx="1477405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Put your shoes on now!</a:t>
            </a:r>
          </a:p>
        </p:txBody>
      </p:sp>
      <p:sp>
        <p:nvSpPr>
          <p:cNvPr id="7" name="Freeform 7"/>
          <p:cNvSpPr/>
          <p:nvPr/>
        </p:nvSpPr>
        <p:spPr>
          <a:xfrm>
            <a:off x="13758072" y="2492432"/>
            <a:ext cx="2489805" cy="1970058"/>
          </a:xfrm>
          <a:custGeom>
            <a:avLst/>
            <a:gdLst/>
            <a:ahLst/>
            <a:cxnLst/>
            <a:rect l="l" t="t" r="r" b="b"/>
            <a:pathLst>
              <a:path w="2489805" h="1970058">
                <a:moveTo>
                  <a:pt x="0" y="0"/>
                </a:moveTo>
                <a:lnTo>
                  <a:pt x="2489805" y="0"/>
                </a:lnTo>
                <a:lnTo>
                  <a:pt x="2489805" y="1970058"/>
                </a:lnTo>
                <a:lnTo>
                  <a:pt x="0" y="19700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853636" y="5657425"/>
            <a:ext cx="16580727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Evie is incorrect. This sentence is a command because it is giving an instruction and it starts with a bossy verb.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53636" y="7350338"/>
            <a:ext cx="16580727" cy="17048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Evie might think this is an exclamation because it has an exclamation mark at the end. </a:t>
            </a:r>
            <a:r>
              <a:rPr lang="en-GB" sz="3200" dirty="0">
                <a:latin typeface="Playwrite US Modern" pitchFamily="2" charset="0"/>
              </a:rPr>
              <a:t>A command can end with an exclamation mark if the speaker is shouting or showing strong feelings.</a:t>
            </a:r>
            <a:endParaRPr lang="en-US" sz="3200" dirty="0">
              <a:solidFill>
                <a:srgbClr val="000000"/>
              </a:solidFill>
              <a:latin typeface="Playwrite US Modern" pitchFamily="2" charset="0"/>
              <a:ea typeface="Playwrite US Modern"/>
              <a:cs typeface="Playwrite US Modern"/>
              <a:sym typeface="Playwrite US Moder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F5A5028-CF04-E96D-1413-633BE42D1B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00150"/>
            <a:ext cx="17243407" cy="788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631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62015" y="2548633"/>
            <a:ext cx="9136891" cy="1512352"/>
            <a:chOff x="0" y="0"/>
            <a:chExt cx="2406424" cy="39831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06424" cy="398315"/>
            </a:xfrm>
            <a:custGeom>
              <a:avLst/>
              <a:gdLst/>
              <a:ahLst/>
              <a:cxnLst/>
              <a:rect l="l" t="t" r="r" b="b"/>
              <a:pathLst>
                <a:path w="2406424" h="398315">
                  <a:moveTo>
                    <a:pt x="43214" y="0"/>
                  </a:moveTo>
                  <a:lnTo>
                    <a:pt x="2363210" y="0"/>
                  </a:lnTo>
                  <a:cubicBezTo>
                    <a:pt x="2387076" y="0"/>
                    <a:pt x="2406424" y="19347"/>
                    <a:pt x="2406424" y="43214"/>
                  </a:cubicBezTo>
                  <a:lnTo>
                    <a:pt x="2406424" y="355101"/>
                  </a:lnTo>
                  <a:cubicBezTo>
                    <a:pt x="2406424" y="378967"/>
                    <a:pt x="2387076" y="398315"/>
                    <a:pt x="2363210" y="398315"/>
                  </a:cubicBezTo>
                  <a:lnTo>
                    <a:pt x="43214" y="398315"/>
                  </a:lnTo>
                  <a:cubicBezTo>
                    <a:pt x="19347" y="398315"/>
                    <a:pt x="0" y="378967"/>
                    <a:pt x="0" y="355101"/>
                  </a:cubicBezTo>
                  <a:lnTo>
                    <a:pt x="0" y="43214"/>
                  </a:lnTo>
                  <a:cubicBezTo>
                    <a:pt x="0" y="19347"/>
                    <a:pt x="19347" y="0"/>
                    <a:pt x="4321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406424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8717294" y="4387324"/>
            <a:ext cx="9136891" cy="1512352"/>
            <a:chOff x="0" y="0"/>
            <a:chExt cx="2406424" cy="39831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406424" cy="398315"/>
            </a:xfrm>
            <a:custGeom>
              <a:avLst/>
              <a:gdLst/>
              <a:ahLst/>
              <a:cxnLst/>
              <a:rect l="l" t="t" r="r" b="b"/>
              <a:pathLst>
                <a:path w="2406424" h="398315">
                  <a:moveTo>
                    <a:pt x="43214" y="0"/>
                  </a:moveTo>
                  <a:lnTo>
                    <a:pt x="2363210" y="0"/>
                  </a:lnTo>
                  <a:cubicBezTo>
                    <a:pt x="2387076" y="0"/>
                    <a:pt x="2406424" y="19347"/>
                    <a:pt x="2406424" y="43214"/>
                  </a:cubicBezTo>
                  <a:lnTo>
                    <a:pt x="2406424" y="355101"/>
                  </a:lnTo>
                  <a:cubicBezTo>
                    <a:pt x="2406424" y="378967"/>
                    <a:pt x="2387076" y="398315"/>
                    <a:pt x="2363210" y="398315"/>
                  </a:cubicBezTo>
                  <a:lnTo>
                    <a:pt x="43214" y="398315"/>
                  </a:lnTo>
                  <a:cubicBezTo>
                    <a:pt x="19347" y="398315"/>
                    <a:pt x="0" y="378967"/>
                    <a:pt x="0" y="355101"/>
                  </a:cubicBezTo>
                  <a:lnTo>
                    <a:pt x="0" y="43214"/>
                  </a:lnTo>
                  <a:cubicBezTo>
                    <a:pt x="0" y="19347"/>
                    <a:pt x="19347" y="0"/>
                    <a:pt x="4321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2406424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33816" y="6223526"/>
            <a:ext cx="9136891" cy="1512352"/>
            <a:chOff x="0" y="0"/>
            <a:chExt cx="2406424" cy="39831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406424" cy="398315"/>
            </a:xfrm>
            <a:custGeom>
              <a:avLst/>
              <a:gdLst/>
              <a:ahLst/>
              <a:cxnLst/>
              <a:rect l="l" t="t" r="r" b="b"/>
              <a:pathLst>
                <a:path w="2406424" h="398315">
                  <a:moveTo>
                    <a:pt x="43214" y="0"/>
                  </a:moveTo>
                  <a:lnTo>
                    <a:pt x="2363210" y="0"/>
                  </a:lnTo>
                  <a:cubicBezTo>
                    <a:pt x="2387076" y="0"/>
                    <a:pt x="2406424" y="19347"/>
                    <a:pt x="2406424" y="43214"/>
                  </a:cubicBezTo>
                  <a:lnTo>
                    <a:pt x="2406424" y="355101"/>
                  </a:lnTo>
                  <a:cubicBezTo>
                    <a:pt x="2406424" y="378967"/>
                    <a:pt x="2387076" y="398315"/>
                    <a:pt x="2363210" y="398315"/>
                  </a:cubicBezTo>
                  <a:lnTo>
                    <a:pt x="43214" y="398315"/>
                  </a:lnTo>
                  <a:cubicBezTo>
                    <a:pt x="19347" y="398315"/>
                    <a:pt x="0" y="378967"/>
                    <a:pt x="0" y="355101"/>
                  </a:cubicBezTo>
                  <a:lnTo>
                    <a:pt x="0" y="43214"/>
                  </a:lnTo>
                  <a:cubicBezTo>
                    <a:pt x="0" y="19347"/>
                    <a:pt x="19347" y="0"/>
                    <a:pt x="4321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2406424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8889094" y="8062217"/>
            <a:ext cx="9136891" cy="1512352"/>
            <a:chOff x="0" y="0"/>
            <a:chExt cx="2406424" cy="39831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406424" cy="398315"/>
            </a:xfrm>
            <a:custGeom>
              <a:avLst/>
              <a:gdLst/>
              <a:ahLst/>
              <a:cxnLst/>
              <a:rect l="l" t="t" r="r" b="b"/>
              <a:pathLst>
                <a:path w="2406424" h="398315">
                  <a:moveTo>
                    <a:pt x="43214" y="0"/>
                  </a:moveTo>
                  <a:lnTo>
                    <a:pt x="2363210" y="0"/>
                  </a:lnTo>
                  <a:cubicBezTo>
                    <a:pt x="2387076" y="0"/>
                    <a:pt x="2406424" y="19347"/>
                    <a:pt x="2406424" y="43214"/>
                  </a:cubicBezTo>
                  <a:lnTo>
                    <a:pt x="2406424" y="355101"/>
                  </a:lnTo>
                  <a:cubicBezTo>
                    <a:pt x="2406424" y="378967"/>
                    <a:pt x="2387076" y="398315"/>
                    <a:pt x="2363210" y="398315"/>
                  </a:cubicBezTo>
                  <a:lnTo>
                    <a:pt x="43214" y="398315"/>
                  </a:lnTo>
                  <a:cubicBezTo>
                    <a:pt x="19347" y="398315"/>
                    <a:pt x="0" y="378967"/>
                    <a:pt x="0" y="355101"/>
                  </a:cubicBezTo>
                  <a:lnTo>
                    <a:pt x="0" y="43214"/>
                  </a:lnTo>
                  <a:cubicBezTo>
                    <a:pt x="0" y="19347"/>
                    <a:pt x="19347" y="0"/>
                    <a:pt x="43214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2406424" cy="43641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>
            <a:off x="433816" y="2633275"/>
            <a:ext cx="1235623" cy="1343068"/>
          </a:xfrm>
          <a:custGeom>
            <a:avLst/>
            <a:gdLst/>
            <a:ahLst/>
            <a:cxnLst/>
            <a:rect l="l" t="t" r="r" b="b"/>
            <a:pathLst>
              <a:path w="1235623" h="1343068">
                <a:moveTo>
                  <a:pt x="0" y="0"/>
                </a:moveTo>
                <a:lnTo>
                  <a:pt x="1235622" y="0"/>
                </a:lnTo>
                <a:lnTo>
                  <a:pt x="1235622" y="1343068"/>
                </a:lnTo>
                <a:lnTo>
                  <a:pt x="0" y="13430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5" name="Freeform 15"/>
          <p:cNvSpPr/>
          <p:nvPr/>
        </p:nvSpPr>
        <p:spPr>
          <a:xfrm>
            <a:off x="16235567" y="4461880"/>
            <a:ext cx="1363240" cy="1363240"/>
          </a:xfrm>
          <a:custGeom>
            <a:avLst/>
            <a:gdLst/>
            <a:ahLst/>
            <a:cxnLst/>
            <a:rect l="l" t="t" r="r" b="b"/>
            <a:pathLst>
              <a:path w="1363240" h="1363240">
                <a:moveTo>
                  <a:pt x="0" y="0"/>
                </a:moveTo>
                <a:lnTo>
                  <a:pt x="1363240" y="0"/>
                </a:lnTo>
                <a:lnTo>
                  <a:pt x="1363240" y="1363240"/>
                </a:lnTo>
                <a:lnTo>
                  <a:pt x="0" y="136324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6" name="Freeform 16"/>
          <p:cNvSpPr/>
          <p:nvPr/>
        </p:nvSpPr>
        <p:spPr>
          <a:xfrm>
            <a:off x="676953" y="6402407"/>
            <a:ext cx="1270524" cy="1154589"/>
          </a:xfrm>
          <a:custGeom>
            <a:avLst/>
            <a:gdLst/>
            <a:ahLst/>
            <a:cxnLst/>
            <a:rect l="l" t="t" r="r" b="b"/>
            <a:pathLst>
              <a:path w="1270524" h="1154589">
                <a:moveTo>
                  <a:pt x="0" y="0"/>
                </a:moveTo>
                <a:lnTo>
                  <a:pt x="1270524" y="0"/>
                </a:lnTo>
                <a:lnTo>
                  <a:pt x="1270524" y="1154589"/>
                </a:lnTo>
                <a:lnTo>
                  <a:pt x="0" y="115458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7" name="Freeform 17"/>
          <p:cNvSpPr/>
          <p:nvPr/>
        </p:nvSpPr>
        <p:spPr>
          <a:xfrm>
            <a:off x="16337776" y="8207580"/>
            <a:ext cx="1261032" cy="1221624"/>
          </a:xfrm>
          <a:custGeom>
            <a:avLst/>
            <a:gdLst/>
            <a:ahLst/>
            <a:cxnLst/>
            <a:rect l="l" t="t" r="r" b="b"/>
            <a:pathLst>
              <a:path w="1261032" h="1221624">
                <a:moveTo>
                  <a:pt x="0" y="0"/>
                </a:moveTo>
                <a:lnTo>
                  <a:pt x="1261031" y="0"/>
                </a:lnTo>
                <a:lnTo>
                  <a:pt x="1261031" y="1221625"/>
                </a:lnTo>
                <a:lnTo>
                  <a:pt x="0" y="122162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8" name="TextBox 18"/>
          <p:cNvSpPr txBox="1"/>
          <p:nvPr/>
        </p:nvSpPr>
        <p:spPr>
          <a:xfrm>
            <a:off x="0" y="-63499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Sentence Types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262015" y="1467877"/>
            <a:ext cx="1776397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There are four different types of sentences. What are they?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62015" y="3016844"/>
            <a:ext cx="9136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Would you like a drink?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8717294" y="4855534"/>
            <a:ext cx="9136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a lovely day it is!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433816" y="6691736"/>
            <a:ext cx="9136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like reading books. 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8889094" y="8530427"/>
            <a:ext cx="91368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Turn the light off.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-63499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Sentence Types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62015" y="1467877"/>
            <a:ext cx="17763970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four different types of sentences are questions, exclamations, statements and commands.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24030" y="3062970"/>
            <a:ext cx="17763970" cy="55859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Questions ‘ Would you like a drink?’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Exclamations ‘What a lovely day it is!’ 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Statements ‘I like reading books.’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Commands ‘Turn the light off.’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62015" y="9210675"/>
            <a:ext cx="1776397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Each sentence has a different purpose.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-63499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Sentence Types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262015" y="1350491"/>
            <a:ext cx="8248323" cy="4118817"/>
            <a:chOff x="0" y="0"/>
            <a:chExt cx="2172398" cy="1084791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172398" cy="1084791"/>
            </a:xfrm>
            <a:custGeom>
              <a:avLst/>
              <a:gdLst/>
              <a:ahLst/>
              <a:cxnLst/>
              <a:rect l="l" t="t" r="r" b="b"/>
              <a:pathLst>
                <a:path w="2172398" h="1084791">
                  <a:moveTo>
                    <a:pt x="47869" y="0"/>
                  </a:moveTo>
                  <a:lnTo>
                    <a:pt x="2124529" y="0"/>
                  </a:lnTo>
                  <a:cubicBezTo>
                    <a:pt x="2150966" y="0"/>
                    <a:pt x="2172398" y="21432"/>
                    <a:pt x="2172398" y="47869"/>
                  </a:cubicBezTo>
                  <a:lnTo>
                    <a:pt x="2172398" y="1036922"/>
                  </a:lnTo>
                  <a:cubicBezTo>
                    <a:pt x="2172398" y="1049618"/>
                    <a:pt x="2167355" y="1061794"/>
                    <a:pt x="2158377" y="1070771"/>
                  </a:cubicBezTo>
                  <a:cubicBezTo>
                    <a:pt x="2149400" y="1079748"/>
                    <a:pt x="2137225" y="1084791"/>
                    <a:pt x="2124529" y="1084791"/>
                  </a:cubicBezTo>
                  <a:lnTo>
                    <a:pt x="47869" y="1084791"/>
                  </a:lnTo>
                  <a:cubicBezTo>
                    <a:pt x="21432" y="1084791"/>
                    <a:pt x="0" y="1063360"/>
                    <a:pt x="0" y="1036922"/>
                  </a:cubicBezTo>
                  <a:lnTo>
                    <a:pt x="0" y="47869"/>
                  </a:lnTo>
                  <a:cubicBezTo>
                    <a:pt x="0" y="21432"/>
                    <a:pt x="21432" y="0"/>
                    <a:pt x="4786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172398" cy="112289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62015" y="5850308"/>
            <a:ext cx="8248323" cy="4118817"/>
            <a:chOff x="0" y="0"/>
            <a:chExt cx="2172398" cy="108479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172398" cy="1084791"/>
            </a:xfrm>
            <a:custGeom>
              <a:avLst/>
              <a:gdLst/>
              <a:ahLst/>
              <a:cxnLst/>
              <a:rect l="l" t="t" r="r" b="b"/>
              <a:pathLst>
                <a:path w="2172398" h="1084791">
                  <a:moveTo>
                    <a:pt x="47869" y="0"/>
                  </a:moveTo>
                  <a:lnTo>
                    <a:pt x="2124529" y="0"/>
                  </a:lnTo>
                  <a:cubicBezTo>
                    <a:pt x="2150966" y="0"/>
                    <a:pt x="2172398" y="21432"/>
                    <a:pt x="2172398" y="47869"/>
                  </a:cubicBezTo>
                  <a:lnTo>
                    <a:pt x="2172398" y="1036922"/>
                  </a:lnTo>
                  <a:cubicBezTo>
                    <a:pt x="2172398" y="1049618"/>
                    <a:pt x="2167355" y="1061794"/>
                    <a:pt x="2158377" y="1070771"/>
                  </a:cubicBezTo>
                  <a:cubicBezTo>
                    <a:pt x="2149400" y="1079748"/>
                    <a:pt x="2137225" y="1084791"/>
                    <a:pt x="2124529" y="1084791"/>
                  </a:cubicBezTo>
                  <a:lnTo>
                    <a:pt x="47869" y="1084791"/>
                  </a:lnTo>
                  <a:cubicBezTo>
                    <a:pt x="21432" y="1084791"/>
                    <a:pt x="0" y="1063360"/>
                    <a:pt x="0" y="1036922"/>
                  </a:cubicBezTo>
                  <a:lnTo>
                    <a:pt x="0" y="47869"/>
                  </a:lnTo>
                  <a:cubicBezTo>
                    <a:pt x="0" y="21432"/>
                    <a:pt x="21432" y="0"/>
                    <a:pt x="4786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2172398" cy="112289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9655518" y="1350491"/>
            <a:ext cx="8248323" cy="4118817"/>
            <a:chOff x="0" y="0"/>
            <a:chExt cx="2172398" cy="108479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172398" cy="1084791"/>
            </a:xfrm>
            <a:custGeom>
              <a:avLst/>
              <a:gdLst/>
              <a:ahLst/>
              <a:cxnLst/>
              <a:rect l="l" t="t" r="r" b="b"/>
              <a:pathLst>
                <a:path w="2172398" h="1084791">
                  <a:moveTo>
                    <a:pt x="47869" y="0"/>
                  </a:moveTo>
                  <a:lnTo>
                    <a:pt x="2124529" y="0"/>
                  </a:lnTo>
                  <a:cubicBezTo>
                    <a:pt x="2150966" y="0"/>
                    <a:pt x="2172398" y="21432"/>
                    <a:pt x="2172398" y="47869"/>
                  </a:cubicBezTo>
                  <a:lnTo>
                    <a:pt x="2172398" y="1036922"/>
                  </a:lnTo>
                  <a:cubicBezTo>
                    <a:pt x="2172398" y="1049618"/>
                    <a:pt x="2167355" y="1061794"/>
                    <a:pt x="2158377" y="1070771"/>
                  </a:cubicBezTo>
                  <a:cubicBezTo>
                    <a:pt x="2149400" y="1079748"/>
                    <a:pt x="2137225" y="1084791"/>
                    <a:pt x="2124529" y="1084791"/>
                  </a:cubicBezTo>
                  <a:lnTo>
                    <a:pt x="47869" y="1084791"/>
                  </a:lnTo>
                  <a:cubicBezTo>
                    <a:pt x="21432" y="1084791"/>
                    <a:pt x="0" y="1063360"/>
                    <a:pt x="0" y="1036922"/>
                  </a:cubicBezTo>
                  <a:lnTo>
                    <a:pt x="0" y="47869"/>
                  </a:lnTo>
                  <a:cubicBezTo>
                    <a:pt x="0" y="21432"/>
                    <a:pt x="21432" y="0"/>
                    <a:pt x="4786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2172398" cy="112289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9655518" y="5850308"/>
            <a:ext cx="8248323" cy="4118817"/>
            <a:chOff x="0" y="0"/>
            <a:chExt cx="2172398" cy="1084791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172398" cy="1084791"/>
            </a:xfrm>
            <a:custGeom>
              <a:avLst/>
              <a:gdLst/>
              <a:ahLst/>
              <a:cxnLst/>
              <a:rect l="l" t="t" r="r" b="b"/>
              <a:pathLst>
                <a:path w="2172398" h="1084791">
                  <a:moveTo>
                    <a:pt x="47869" y="0"/>
                  </a:moveTo>
                  <a:lnTo>
                    <a:pt x="2124529" y="0"/>
                  </a:lnTo>
                  <a:cubicBezTo>
                    <a:pt x="2150966" y="0"/>
                    <a:pt x="2172398" y="21432"/>
                    <a:pt x="2172398" y="47869"/>
                  </a:cubicBezTo>
                  <a:lnTo>
                    <a:pt x="2172398" y="1036922"/>
                  </a:lnTo>
                  <a:cubicBezTo>
                    <a:pt x="2172398" y="1049618"/>
                    <a:pt x="2167355" y="1061794"/>
                    <a:pt x="2158377" y="1070771"/>
                  </a:cubicBezTo>
                  <a:cubicBezTo>
                    <a:pt x="2149400" y="1079748"/>
                    <a:pt x="2137225" y="1084791"/>
                    <a:pt x="2124529" y="1084791"/>
                  </a:cubicBezTo>
                  <a:lnTo>
                    <a:pt x="47869" y="1084791"/>
                  </a:lnTo>
                  <a:cubicBezTo>
                    <a:pt x="21432" y="1084791"/>
                    <a:pt x="0" y="1063360"/>
                    <a:pt x="0" y="1036922"/>
                  </a:cubicBezTo>
                  <a:lnTo>
                    <a:pt x="0" y="47869"/>
                  </a:lnTo>
                  <a:cubicBezTo>
                    <a:pt x="0" y="21432"/>
                    <a:pt x="21432" y="0"/>
                    <a:pt x="4786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2172398" cy="112289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425488" y="1575794"/>
            <a:ext cx="7921378" cy="1652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Statements express information and can be facts or opinions. They end with a full stop.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25488" y="4400551"/>
            <a:ext cx="792137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“I like reading books.”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818991" y="1575794"/>
            <a:ext cx="7921378" cy="1652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Exclamations help us to show strong feelings. They start with what or how and end in an exclamation mark.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9982463" y="4400551"/>
            <a:ext cx="792137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“What a lovely day it is!” 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425488" y="6078908"/>
            <a:ext cx="7921378" cy="22141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Commands tell someone to do something. They start with a bossy verb and end in a full stop or an exclamation mark. 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425488" y="8970334"/>
            <a:ext cx="792137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“Turn the light off.”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9818991" y="6078908"/>
            <a:ext cx="7921378" cy="22141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Questions are something you ask to find out more information. Questions end in a question mark. 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9818991" y="8970334"/>
            <a:ext cx="792137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“Would you like a drink?”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-63499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Sentence Types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501271" y="2447270"/>
            <a:ext cx="17213629" cy="1516065"/>
            <a:chOff x="0" y="0"/>
            <a:chExt cx="4671092" cy="4114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671092" cy="411400"/>
            </a:xfrm>
            <a:custGeom>
              <a:avLst/>
              <a:gdLst/>
              <a:ahLst/>
              <a:cxnLst/>
              <a:rect l="l" t="t" r="r" b="b"/>
              <a:pathLst>
                <a:path w="4671092" h="411400">
                  <a:moveTo>
                    <a:pt x="22938" y="0"/>
                  </a:moveTo>
                  <a:lnTo>
                    <a:pt x="4648155" y="0"/>
                  </a:lnTo>
                  <a:cubicBezTo>
                    <a:pt x="4654238" y="0"/>
                    <a:pt x="4660072" y="2417"/>
                    <a:pt x="4664374" y="6718"/>
                  </a:cubicBezTo>
                  <a:cubicBezTo>
                    <a:pt x="4668675" y="11020"/>
                    <a:pt x="4671092" y="16854"/>
                    <a:pt x="4671092" y="22938"/>
                  </a:cubicBezTo>
                  <a:lnTo>
                    <a:pt x="4671092" y="388462"/>
                  </a:lnTo>
                  <a:cubicBezTo>
                    <a:pt x="4671092" y="394545"/>
                    <a:pt x="4668675" y="400380"/>
                    <a:pt x="4664374" y="404681"/>
                  </a:cubicBezTo>
                  <a:cubicBezTo>
                    <a:pt x="4660072" y="408983"/>
                    <a:pt x="4654238" y="411400"/>
                    <a:pt x="4648155" y="411400"/>
                  </a:cubicBezTo>
                  <a:lnTo>
                    <a:pt x="22938" y="411400"/>
                  </a:lnTo>
                  <a:cubicBezTo>
                    <a:pt x="16854" y="411400"/>
                    <a:pt x="11020" y="408983"/>
                    <a:pt x="6718" y="404681"/>
                  </a:cubicBezTo>
                  <a:cubicBezTo>
                    <a:pt x="2417" y="400380"/>
                    <a:pt x="0" y="394545"/>
                    <a:pt x="0" y="388462"/>
                  </a:cubicBezTo>
                  <a:lnTo>
                    <a:pt x="0" y="22938"/>
                  </a:lnTo>
                  <a:cubicBezTo>
                    <a:pt x="0" y="16854"/>
                    <a:pt x="2417" y="11020"/>
                    <a:pt x="6718" y="6718"/>
                  </a:cubicBezTo>
                  <a:cubicBezTo>
                    <a:pt x="11020" y="2417"/>
                    <a:pt x="16854" y="0"/>
                    <a:pt x="22938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671092" cy="449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55305" y="4432087"/>
            <a:ext cx="17213629" cy="1516065"/>
            <a:chOff x="0" y="0"/>
            <a:chExt cx="4671092" cy="4114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671092" cy="411400"/>
            </a:xfrm>
            <a:custGeom>
              <a:avLst/>
              <a:gdLst/>
              <a:ahLst/>
              <a:cxnLst/>
              <a:rect l="l" t="t" r="r" b="b"/>
              <a:pathLst>
                <a:path w="4671092" h="411400">
                  <a:moveTo>
                    <a:pt x="22938" y="0"/>
                  </a:moveTo>
                  <a:lnTo>
                    <a:pt x="4648155" y="0"/>
                  </a:lnTo>
                  <a:cubicBezTo>
                    <a:pt x="4654238" y="0"/>
                    <a:pt x="4660072" y="2417"/>
                    <a:pt x="4664374" y="6718"/>
                  </a:cubicBezTo>
                  <a:cubicBezTo>
                    <a:pt x="4668675" y="11020"/>
                    <a:pt x="4671092" y="16854"/>
                    <a:pt x="4671092" y="22938"/>
                  </a:cubicBezTo>
                  <a:lnTo>
                    <a:pt x="4671092" y="388462"/>
                  </a:lnTo>
                  <a:cubicBezTo>
                    <a:pt x="4671092" y="394545"/>
                    <a:pt x="4668675" y="400380"/>
                    <a:pt x="4664374" y="404681"/>
                  </a:cubicBezTo>
                  <a:cubicBezTo>
                    <a:pt x="4660072" y="408983"/>
                    <a:pt x="4654238" y="411400"/>
                    <a:pt x="4648155" y="411400"/>
                  </a:cubicBezTo>
                  <a:lnTo>
                    <a:pt x="22938" y="411400"/>
                  </a:lnTo>
                  <a:cubicBezTo>
                    <a:pt x="16854" y="411400"/>
                    <a:pt x="11020" y="408983"/>
                    <a:pt x="6718" y="404681"/>
                  </a:cubicBezTo>
                  <a:cubicBezTo>
                    <a:pt x="2417" y="400380"/>
                    <a:pt x="0" y="394545"/>
                    <a:pt x="0" y="388462"/>
                  </a:cubicBezTo>
                  <a:lnTo>
                    <a:pt x="0" y="22938"/>
                  </a:lnTo>
                  <a:cubicBezTo>
                    <a:pt x="0" y="16854"/>
                    <a:pt x="2417" y="11020"/>
                    <a:pt x="6718" y="6718"/>
                  </a:cubicBezTo>
                  <a:cubicBezTo>
                    <a:pt x="11020" y="2417"/>
                    <a:pt x="16854" y="0"/>
                    <a:pt x="22938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4671092" cy="449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555305" y="6417167"/>
            <a:ext cx="17213629" cy="1516065"/>
            <a:chOff x="0" y="0"/>
            <a:chExt cx="4671092" cy="4114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671092" cy="411400"/>
            </a:xfrm>
            <a:custGeom>
              <a:avLst/>
              <a:gdLst/>
              <a:ahLst/>
              <a:cxnLst/>
              <a:rect l="l" t="t" r="r" b="b"/>
              <a:pathLst>
                <a:path w="4671092" h="411400">
                  <a:moveTo>
                    <a:pt x="22938" y="0"/>
                  </a:moveTo>
                  <a:lnTo>
                    <a:pt x="4648155" y="0"/>
                  </a:lnTo>
                  <a:cubicBezTo>
                    <a:pt x="4654238" y="0"/>
                    <a:pt x="4660072" y="2417"/>
                    <a:pt x="4664374" y="6718"/>
                  </a:cubicBezTo>
                  <a:cubicBezTo>
                    <a:pt x="4668675" y="11020"/>
                    <a:pt x="4671092" y="16854"/>
                    <a:pt x="4671092" y="22938"/>
                  </a:cubicBezTo>
                  <a:lnTo>
                    <a:pt x="4671092" y="388462"/>
                  </a:lnTo>
                  <a:cubicBezTo>
                    <a:pt x="4671092" y="394545"/>
                    <a:pt x="4668675" y="400380"/>
                    <a:pt x="4664374" y="404681"/>
                  </a:cubicBezTo>
                  <a:cubicBezTo>
                    <a:pt x="4660072" y="408983"/>
                    <a:pt x="4654238" y="411400"/>
                    <a:pt x="4648155" y="411400"/>
                  </a:cubicBezTo>
                  <a:lnTo>
                    <a:pt x="22938" y="411400"/>
                  </a:lnTo>
                  <a:cubicBezTo>
                    <a:pt x="16854" y="411400"/>
                    <a:pt x="11020" y="408983"/>
                    <a:pt x="6718" y="404681"/>
                  </a:cubicBezTo>
                  <a:cubicBezTo>
                    <a:pt x="2417" y="400380"/>
                    <a:pt x="0" y="394545"/>
                    <a:pt x="0" y="388462"/>
                  </a:cubicBezTo>
                  <a:lnTo>
                    <a:pt x="0" y="22938"/>
                  </a:lnTo>
                  <a:cubicBezTo>
                    <a:pt x="0" y="16854"/>
                    <a:pt x="2417" y="11020"/>
                    <a:pt x="6718" y="6718"/>
                  </a:cubicBezTo>
                  <a:cubicBezTo>
                    <a:pt x="11020" y="2417"/>
                    <a:pt x="16854" y="0"/>
                    <a:pt x="22938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4671092" cy="449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573100" y="8399957"/>
            <a:ext cx="17213629" cy="1516065"/>
            <a:chOff x="0" y="0"/>
            <a:chExt cx="4671092" cy="4114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671092" cy="411400"/>
            </a:xfrm>
            <a:custGeom>
              <a:avLst/>
              <a:gdLst/>
              <a:ahLst/>
              <a:cxnLst/>
              <a:rect l="l" t="t" r="r" b="b"/>
              <a:pathLst>
                <a:path w="4671092" h="411400">
                  <a:moveTo>
                    <a:pt x="22938" y="0"/>
                  </a:moveTo>
                  <a:lnTo>
                    <a:pt x="4648155" y="0"/>
                  </a:lnTo>
                  <a:cubicBezTo>
                    <a:pt x="4654238" y="0"/>
                    <a:pt x="4660072" y="2417"/>
                    <a:pt x="4664374" y="6718"/>
                  </a:cubicBezTo>
                  <a:cubicBezTo>
                    <a:pt x="4668675" y="11020"/>
                    <a:pt x="4671092" y="16854"/>
                    <a:pt x="4671092" y="22938"/>
                  </a:cubicBezTo>
                  <a:lnTo>
                    <a:pt x="4671092" y="388462"/>
                  </a:lnTo>
                  <a:cubicBezTo>
                    <a:pt x="4671092" y="394545"/>
                    <a:pt x="4668675" y="400380"/>
                    <a:pt x="4664374" y="404681"/>
                  </a:cubicBezTo>
                  <a:cubicBezTo>
                    <a:pt x="4660072" y="408983"/>
                    <a:pt x="4654238" y="411400"/>
                    <a:pt x="4648155" y="411400"/>
                  </a:cubicBezTo>
                  <a:lnTo>
                    <a:pt x="22938" y="411400"/>
                  </a:lnTo>
                  <a:cubicBezTo>
                    <a:pt x="16854" y="411400"/>
                    <a:pt x="11020" y="408983"/>
                    <a:pt x="6718" y="404681"/>
                  </a:cubicBezTo>
                  <a:cubicBezTo>
                    <a:pt x="2417" y="400380"/>
                    <a:pt x="0" y="394545"/>
                    <a:pt x="0" y="388462"/>
                  </a:cubicBezTo>
                  <a:lnTo>
                    <a:pt x="0" y="22938"/>
                  </a:lnTo>
                  <a:cubicBezTo>
                    <a:pt x="0" y="16854"/>
                    <a:pt x="2417" y="11020"/>
                    <a:pt x="6718" y="6718"/>
                  </a:cubicBezTo>
                  <a:cubicBezTo>
                    <a:pt x="11020" y="2417"/>
                    <a:pt x="16854" y="0"/>
                    <a:pt x="22938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4671092" cy="449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262015" y="1467877"/>
            <a:ext cx="1776397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Answer the questions below with your partner.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573100" y="2926169"/>
            <a:ext cx="171418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is a question?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55305" y="4902285"/>
            <a:ext cx="171418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is a statement?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44929" y="6891127"/>
            <a:ext cx="171418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is a command?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555305" y="8866682"/>
            <a:ext cx="171418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is an exclamation?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2015" y="1467877"/>
            <a:ext cx="1776397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Write a sentence for each picture.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4466807" y="6465807"/>
            <a:ext cx="3821193" cy="3821193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6599" y="0"/>
                  </a:moveTo>
                  <a:lnTo>
                    <a:pt x="766201" y="0"/>
                  </a:lnTo>
                  <a:cubicBezTo>
                    <a:pt x="778560" y="0"/>
                    <a:pt x="790412" y="4910"/>
                    <a:pt x="799151" y="13649"/>
                  </a:cubicBezTo>
                  <a:cubicBezTo>
                    <a:pt x="807890" y="22388"/>
                    <a:pt x="812800" y="34240"/>
                    <a:pt x="812800" y="46599"/>
                  </a:cubicBezTo>
                  <a:lnTo>
                    <a:pt x="812800" y="766201"/>
                  </a:lnTo>
                  <a:cubicBezTo>
                    <a:pt x="812800" y="778560"/>
                    <a:pt x="807890" y="790412"/>
                    <a:pt x="799151" y="799151"/>
                  </a:cubicBezTo>
                  <a:cubicBezTo>
                    <a:pt x="790412" y="807890"/>
                    <a:pt x="778560" y="812800"/>
                    <a:pt x="766201" y="812800"/>
                  </a:cubicBezTo>
                  <a:lnTo>
                    <a:pt x="46599" y="812800"/>
                  </a:lnTo>
                  <a:cubicBezTo>
                    <a:pt x="34240" y="812800"/>
                    <a:pt x="22388" y="807890"/>
                    <a:pt x="13649" y="799151"/>
                  </a:cubicBezTo>
                  <a:cubicBezTo>
                    <a:pt x="4910" y="790412"/>
                    <a:pt x="0" y="778560"/>
                    <a:pt x="0" y="766201"/>
                  </a:cubicBezTo>
                  <a:lnTo>
                    <a:pt x="0" y="46599"/>
                  </a:lnTo>
                  <a:cubicBezTo>
                    <a:pt x="0" y="34240"/>
                    <a:pt x="4910" y="22388"/>
                    <a:pt x="13649" y="13649"/>
                  </a:cubicBezTo>
                  <a:cubicBezTo>
                    <a:pt x="22388" y="4910"/>
                    <a:pt x="34240" y="0"/>
                    <a:pt x="46599" y="0"/>
                  </a:cubicBezTo>
                  <a:close/>
                </a:path>
              </a:pathLst>
            </a:custGeom>
            <a:blipFill>
              <a:blip r:embed="rId2"/>
              <a:stretch>
                <a:fillRect t="-4495" b="-4495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0" y="-63499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Sentence Types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668909" y="4794250"/>
            <a:ext cx="64750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Exclamation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97663" y="4794250"/>
            <a:ext cx="64750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Command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268479" y="9210675"/>
            <a:ext cx="64750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Question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9112808" y="9210675"/>
            <a:ext cx="64750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Statement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14466807" y="1814043"/>
            <a:ext cx="3821193" cy="382119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6599" y="0"/>
                  </a:moveTo>
                  <a:lnTo>
                    <a:pt x="766201" y="0"/>
                  </a:lnTo>
                  <a:cubicBezTo>
                    <a:pt x="778560" y="0"/>
                    <a:pt x="790412" y="4910"/>
                    <a:pt x="799151" y="13649"/>
                  </a:cubicBezTo>
                  <a:cubicBezTo>
                    <a:pt x="807890" y="22388"/>
                    <a:pt x="812800" y="34240"/>
                    <a:pt x="812800" y="46599"/>
                  </a:cubicBezTo>
                  <a:lnTo>
                    <a:pt x="812800" y="766201"/>
                  </a:lnTo>
                  <a:cubicBezTo>
                    <a:pt x="812800" y="778560"/>
                    <a:pt x="807890" y="790412"/>
                    <a:pt x="799151" y="799151"/>
                  </a:cubicBezTo>
                  <a:cubicBezTo>
                    <a:pt x="790412" y="807890"/>
                    <a:pt x="778560" y="812800"/>
                    <a:pt x="766201" y="812800"/>
                  </a:cubicBezTo>
                  <a:lnTo>
                    <a:pt x="46599" y="812800"/>
                  </a:lnTo>
                  <a:cubicBezTo>
                    <a:pt x="34240" y="812800"/>
                    <a:pt x="22388" y="807890"/>
                    <a:pt x="13649" y="799151"/>
                  </a:cubicBezTo>
                  <a:cubicBezTo>
                    <a:pt x="4910" y="790412"/>
                    <a:pt x="0" y="778560"/>
                    <a:pt x="0" y="766201"/>
                  </a:cubicBezTo>
                  <a:lnTo>
                    <a:pt x="0" y="46599"/>
                  </a:lnTo>
                  <a:cubicBezTo>
                    <a:pt x="0" y="34240"/>
                    <a:pt x="4910" y="22388"/>
                    <a:pt x="13649" y="13649"/>
                  </a:cubicBezTo>
                  <a:cubicBezTo>
                    <a:pt x="22388" y="4910"/>
                    <a:pt x="34240" y="0"/>
                    <a:pt x="46599" y="0"/>
                  </a:cubicBezTo>
                  <a:close/>
                </a:path>
              </a:pathLst>
            </a:custGeom>
            <a:blipFill>
              <a:blip r:embed="rId3"/>
              <a:stretch>
                <a:fillRect l="-18143" r="-18143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74665" y="6190206"/>
            <a:ext cx="3821193" cy="3821193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6599" y="0"/>
                  </a:moveTo>
                  <a:lnTo>
                    <a:pt x="766201" y="0"/>
                  </a:lnTo>
                  <a:cubicBezTo>
                    <a:pt x="778560" y="0"/>
                    <a:pt x="790412" y="4910"/>
                    <a:pt x="799151" y="13649"/>
                  </a:cubicBezTo>
                  <a:cubicBezTo>
                    <a:pt x="807890" y="22388"/>
                    <a:pt x="812800" y="34240"/>
                    <a:pt x="812800" y="46599"/>
                  </a:cubicBezTo>
                  <a:lnTo>
                    <a:pt x="812800" y="766201"/>
                  </a:lnTo>
                  <a:cubicBezTo>
                    <a:pt x="812800" y="778560"/>
                    <a:pt x="807890" y="790412"/>
                    <a:pt x="799151" y="799151"/>
                  </a:cubicBezTo>
                  <a:cubicBezTo>
                    <a:pt x="790412" y="807890"/>
                    <a:pt x="778560" y="812800"/>
                    <a:pt x="766201" y="812800"/>
                  </a:cubicBezTo>
                  <a:lnTo>
                    <a:pt x="46599" y="812800"/>
                  </a:lnTo>
                  <a:cubicBezTo>
                    <a:pt x="34240" y="812800"/>
                    <a:pt x="22388" y="807890"/>
                    <a:pt x="13649" y="799151"/>
                  </a:cubicBezTo>
                  <a:cubicBezTo>
                    <a:pt x="4910" y="790412"/>
                    <a:pt x="0" y="778560"/>
                    <a:pt x="0" y="766201"/>
                  </a:cubicBezTo>
                  <a:lnTo>
                    <a:pt x="0" y="46599"/>
                  </a:lnTo>
                  <a:cubicBezTo>
                    <a:pt x="0" y="34240"/>
                    <a:pt x="4910" y="22388"/>
                    <a:pt x="13649" y="13649"/>
                  </a:cubicBezTo>
                  <a:cubicBezTo>
                    <a:pt x="22388" y="4910"/>
                    <a:pt x="34240" y="0"/>
                    <a:pt x="46599" y="0"/>
                  </a:cubicBezTo>
                  <a:close/>
                </a:path>
              </a:pathLst>
            </a:custGeom>
            <a:blipFill>
              <a:blip r:embed="rId4"/>
              <a:stretch>
                <a:fillRect t="-5325" b="-5325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262015" y="1996183"/>
            <a:ext cx="3821193" cy="3821193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6599" y="0"/>
                  </a:moveTo>
                  <a:lnTo>
                    <a:pt x="766201" y="0"/>
                  </a:lnTo>
                  <a:cubicBezTo>
                    <a:pt x="778560" y="0"/>
                    <a:pt x="790412" y="4910"/>
                    <a:pt x="799151" y="13649"/>
                  </a:cubicBezTo>
                  <a:cubicBezTo>
                    <a:pt x="807890" y="22388"/>
                    <a:pt x="812800" y="34240"/>
                    <a:pt x="812800" y="46599"/>
                  </a:cubicBezTo>
                  <a:lnTo>
                    <a:pt x="812800" y="766201"/>
                  </a:lnTo>
                  <a:cubicBezTo>
                    <a:pt x="812800" y="778560"/>
                    <a:pt x="807890" y="790412"/>
                    <a:pt x="799151" y="799151"/>
                  </a:cubicBezTo>
                  <a:cubicBezTo>
                    <a:pt x="790412" y="807890"/>
                    <a:pt x="778560" y="812800"/>
                    <a:pt x="766201" y="812800"/>
                  </a:cubicBezTo>
                  <a:lnTo>
                    <a:pt x="46599" y="812800"/>
                  </a:lnTo>
                  <a:cubicBezTo>
                    <a:pt x="34240" y="812800"/>
                    <a:pt x="22388" y="807890"/>
                    <a:pt x="13649" y="799151"/>
                  </a:cubicBezTo>
                  <a:cubicBezTo>
                    <a:pt x="4910" y="790412"/>
                    <a:pt x="0" y="778560"/>
                    <a:pt x="0" y="766201"/>
                  </a:cubicBezTo>
                  <a:lnTo>
                    <a:pt x="0" y="46599"/>
                  </a:lnTo>
                  <a:cubicBezTo>
                    <a:pt x="0" y="34240"/>
                    <a:pt x="4910" y="22388"/>
                    <a:pt x="13649" y="13649"/>
                  </a:cubicBezTo>
                  <a:cubicBezTo>
                    <a:pt x="22388" y="4910"/>
                    <a:pt x="34240" y="0"/>
                    <a:pt x="46599" y="0"/>
                  </a:cubicBezTo>
                  <a:close/>
                </a:path>
              </a:pathLst>
            </a:custGeom>
            <a:blipFill>
              <a:blip r:embed="rId5"/>
              <a:stretch>
                <a:fillRect l="-46153" r="-46153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2015" y="1467877"/>
            <a:ext cx="1776397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Write a sentence for each picture.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4466807" y="6465807"/>
            <a:ext cx="3821193" cy="3821193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6599" y="0"/>
                  </a:moveTo>
                  <a:lnTo>
                    <a:pt x="766201" y="0"/>
                  </a:lnTo>
                  <a:cubicBezTo>
                    <a:pt x="778560" y="0"/>
                    <a:pt x="790412" y="4910"/>
                    <a:pt x="799151" y="13649"/>
                  </a:cubicBezTo>
                  <a:cubicBezTo>
                    <a:pt x="807890" y="22388"/>
                    <a:pt x="812800" y="34240"/>
                    <a:pt x="812800" y="46599"/>
                  </a:cubicBezTo>
                  <a:lnTo>
                    <a:pt x="812800" y="766201"/>
                  </a:lnTo>
                  <a:cubicBezTo>
                    <a:pt x="812800" y="778560"/>
                    <a:pt x="807890" y="790412"/>
                    <a:pt x="799151" y="799151"/>
                  </a:cubicBezTo>
                  <a:cubicBezTo>
                    <a:pt x="790412" y="807890"/>
                    <a:pt x="778560" y="812800"/>
                    <a:pt x="766201" y="812800"/>
                  </a:cubicBezTo>
                  <a:lnTo>
                    <a:pt x="46599" y="812800"/>
                  </a:lnTo>
                  <a:cubicBezTo>
                    <a:pt x="34240" y="812800"/>
                    <a:pt x="22388" y="807890"/>
                    <a:pt x="13649" y="799151"/>
                  </a:cubicBezTo>
                  <a:cubicBezTo>
                    <a:pt x="4910" y="790412"/>
                    <a:pt x="0" y="778560"/>
                    <a:pt x="0" y="766201"/>
                  </a:cubicBezTo>
                  <a:lnTo>
                    <a:pt x="0" y="46599"/>
                  </a:lnTo>
                  <a:cubicBezTo>
                    <a:pt x="0" y="34240"/>
                    <a:pt x="4910" y="22388"/>
                    <a:pt x="13649" y="13649"/>
                  </a:cubicBezTo>
                  <a:cubicBezTo>
                    <a:pt x="22388" y="4910"/>
                    <a:pt x="34240" y="0"/>
                    <a:pt x="46599" y="0"/>
                  </a:cubicBezTo>
                  <a:close/>
                </a:path>
              </a:pathLst>
            </a:custGeom>
            <a:blipFill>
              <a:blip r:embed="rId2"/>
              <a:stretch>
                <a:fillRect t="-4495" b="-4495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0" y="-63499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Sentence Types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668909" y="4794250"/>
            <a:ext cx="64750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Exclamation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797663" y="4794250"/>
            <a:ext cx="64750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Command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268479" y="9210675"/>
            <a:ext cx="64750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Question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9112808" y="9210675"/>
            <a:ext cx="6475091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Statement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14466807" y="1814043"/>
            <a:ext cx="3821193" cy="3821193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6599" y="0"/>
                  </a:moveTo>
                  <a:lnTo>
                    <a:pt x="766201" y="0"/>
                  </a:lnTo>
                  <a:cubicBezTo>
                    <a:pt x="778560" y="0"/>
                    <a:pt x="790412" y="4910"/>
                    <a:pt x="799151" y="13649"/>
                  </a:cubicBezTo>
                  <a:cubicBezTo>
                    <a:pt x="807890" y="22388"/>
                    <a:pt x="812800" y="34240"/>
                    <a:pt x="812800" y="46599"/>
                  </a:cubicBezTo>
                  <a:lnTo>
                    <a:pt x="812800" y="766201"/>
                  </a:lnTo>
                  <a:cubicBezTo>
                    <a:pt x="812800" y="778560"/>
                    <a:pt x="807890" y="790412"/>
                    <a:pt x="799151" y="799151"/>
                  </a:cubicBezTo>
                  <a:cubicBezTo>
                    <a:pt x="790412" y="807890"/>
                    <a:pt x="778560" y="812800"/>
                    <a:pt x="766201" y="812800"/>
                  </a:cubicBezTo>
                  <a:lnTo>
                    <a:pt x="46599" y="812800"/>
                  </a:lnTo>
                  <a:cubicBezTo>
                    <a:pt x="34240" y="812800"/>
                    <a:pt x="22388" y="807890"/>
                    <a:pt x="13649" y="799151"/>
                  </a:cubicBezTo>
                  <a:cubicBezTo>
                    <a:pt x="4910" y="790412"/>
                    <a:pt x="0" y="778560"/>
                    <a:pt x="0" y="766201"/>
                  </a:cubicBezTo>
                  <a:lnTo>
                    <a:pt x="0" y="46599"/>
                  </a:lnTo>
                  <a:cubicBezTo>
                    <a:pt x="0" y="34240"/>
                    <a:pt x="4910" y="22388"/>
                    <a:pt x="13649" y="13649"/>
                  </a:cubicBezTo>
                  <a:cubicBezTo>
                    <a:pt x="22388" y="4910"/>
                    <a:pt x="34240" y="0"/>
                    <a:pt x="46599" y="0"/>
                  </a:cubicBezTo>
                  <a:close/>
                </a:path>
              </a:pathLst>
            </a:custGeom>
            <a:blipFill>
              <a:blip r:embed="rId3"/>
              <a:stretch>
                <a:fillRect l="-18143" r="-18143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74665" y="6190206"/>
            <a:ext cx="3821193" cy="3821193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6599" y="0"/>
                  </a:moveTo>
                  <a:lnTo>
                    <a:pt x="766201" y="0"/>
                  </a:lnTo>
                  <a:cubicBezTo>
                    <a:pt x="778560" y="0"/>
                    <a:pt x="790412" y="4910"/>
                    <a:pt x="799151" y="13649"/>
                  </a:cubicBezTo>
                  <a:cubicBezTo>
                    <a:pt x="807890" y="22388"/>
                    <a:pt x="812800" y="34240"/>
                    <a:pt x="812800" y="46599"/>
                  </a:cubicBezTo>
                  <a:lnTo>
                    <a:pt x="812800" y="766201"/>
                  </a:lnTo>
                  <a:cubicBezTo>
                    <a:pt x="812800" y="778560"/>
                    <a:pt x="807890" y="790412"/>
                    <a:pt x="799151" y="799151"/>
                  </a:cubicBezTo>
                  <a:cubicBezTo>
                    <a:pt x="790412" y="807890"/>
                    <a:pt x="778560" y="812800"/>
                    <a:pt x="766201" y="812800"/>
                  </a:cubicBezTo>
                  <a:lnTo>
                    <a:pt x="46599" y="812800"/>
                  </a:lnTo>
                  <a:cubicBezTo>
                    <a:pt x="34240" y="812800"/>
                    <a:pt x="22388" y="807890"/>
                    <a:pt x="13649" y="799151"/>
                  </a:cubicBezTo>
                  <a:cubicBezTo>
                    <a:pt x="4910" y="790412"/>
                    <a:pt x="0" y="778560"/>
                    <a:pt x="0" y="766201"/>
                  </a:cubicBezTo>
                  <a:lnTo>
                    <a:pt x="0" y="46599"/>
                  </a:lnTo>
                  <a:cubicBezTo>
                    <a:pt x="0" y="34240"/>
                    <a:pt x="4910" y="22388"/>
                    <a:pt x="13649" y="13649"/>
                  </a:cubicBezTo>
                  <a:cubicBezTo>
                    <a:pt x="22388" y="4910"/>
                    <a:pt x="34240" y="0"/>
                    <a:pt x="46599" y="0"/>
                  </a:cubicBezTo>
                  <a:close/>
                </a:path>
              </a:pathLst>
            </a:custGeom>
            <a:blipFill>
              <a:blip r:embed="rId4"/>
              <a:stretch>
                <a:fillRect t="-5325" b="-5325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262015" y="1996183"/>
            <a:ext cx="3821193" cy="3821193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6599" y="0"/>
                  </a:moveTo>
                  <a:lnTo>
                    <a:pt x="766201" y="0"/>
                  </a:lnTo>
                  <a:cubicBezTo>
                    <a:pt x="778560" y="0"/>
                    <a:pt x="790412" y="4910"/>
                    <a:pt x="799151" y="13649"/>
                  </a:cubicBezTo>
                  <a:cubicBezTo>
                    <a:pt x="807890" y="22388"/>
                    <a:pt x="812800" y="34240"/>
                    <a:pt x="812800" y="46599"/>
                  </a:cubicBezTo>
                  <a:lnTo>
                    <a:pt x="812800" y="766201"/>
                  </a:lnTo>
                  <a:cubicBezTo>
                    <a:pt x="812800" y="778560"/>
                    <a:pt x="807890" y="790412"/>
                    <a:pt x="799151" y="799151"/>
                  </a:cubicBezTo>
                  <a:cubicBezTo>
                    <a:pt x="790412" y="807890"/>
                    <a:pt x="778560" y="812800"/>
                    <a:pt x="766201" y="812800"/>
                  </a:cubicBezTo>
                  <a:lnTo>
                    <a:pt x="46599" y="812800"/>
                  </a:lnTo>
                  <a:cubicBezTo>
                    <a:pt x="34240" y="812800"/>
                    <a:pt x="22388" y="807890"/>
                    <a:pt x="13649" y="799151"/>
                  </a:cubicBezTo>
                  <a:cubicBezTo>
                    <a:pt x="4910" y="790412"/>
                    <a:pt x="0" y="778560"/>
                    <a:pt x="0" y="766201"/>
                  </a:cubicBezTo>
                  <a:lnTo>
                    <a:pt x="0" y="46599"/>
                  </a:lnTo>
                  <a:cubicBezTo>
                    <a:pt x="0" y="34240"/>
                    <a:pt x="4910" y="22388"/>
                    <a:pt x="13649" y="13649"/>
                  </a:cubicBezTo>
                  <a:cubicBezTo>
                    <a:pt x="22388" y="4910"/>
                    <a:pt x="34240" y="0"/>
                    <a:pt x="46599" y="0"/>
                  </a:cubicBezTo>
                  <a:close/>
                </a:path>
              </a:pathLst>
            </a:custGeom>
            <a:blipFill>
              <a:blip r:embed="rId5"/>
              <a:stretch>
                <a:fillRect l="-46153" r="-46153"/>
              </a:stretch>
            </a:blipFill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4577724" y="3337833"/>
            <a:ext cx="3923779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What a colourful ocean that is!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577724" y="7807457"/>
            <a:ext cx="3923779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Why are you crying?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0834436" y="3337833"/>
            <a:ext cx="3417431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480"/>
              </a:lnSpc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Tidy up now Eliza.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0834436" y="8053177"/>
            <a:ext cx="3417431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480"/>
              </a:lnSpc>
            </a:pPr>
            <a:r>
              <a:rPr lang="en-US" sz="320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am cooking a tasty curry.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2015" y="1467877"/>
            <a:ext cx="1776397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Decide whether the sentences are commands, questions, exclamations or statements.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-63499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Sentence Types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24030" y="3717996"/>
            <a:ext cx="9864746" cy="40162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 is raining. 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How kind you are to give me this!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Do you have any plans tonight?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Put the toys away.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9414733"/>
            <a:ext cx="1828800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  <p:sp>
        <p:nvSpPr>
          <p:cNvPr id="6" name="Freeform 6"/>
          <p:cNvSpPr/>
          <p:nvPr/>
        </p:nvSpPr>
        <p:spPr>
          <a:xfrm>
            <a:off x="8071735" y="7424727"/>
            <a:ext cx="2144529" cy="1833573"/>
          </a:xfrm>
          <a:custGeom>
            <a:avLst/>
            <a:gdLst/>
            <a:ahLst/>
            <a:cxnLst/>
            <a:rect l="l" t="t" r="r" b="b"/>
            <a:pathLst>
              <a:path w="2144529" h="1833573">
                <a:moveTo>
                  <a:pt x="0" y="0"/>
                </a:moveTo>
                <a:lnTo>
                  <a:pt x="2144530" y="0"/>
                </a:lnTo>
                <a:lnTo>
                  <a:pt x="2144530" y="1833573"/>
                </a:lnTo>
                <a:lnTo>
                  <a:pt x="0" y="183357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2015" y="1467877"/>
            <a:ext cx="1776397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Decide whether the sentences are commands, questions, exclamations or statements.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-63499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Sentence Types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24030" y="2857500"/>
            <a:ext cx="17763970" cy="63245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 is raining. </a:t>
            </a:r>
          </a:p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is a statement as it is expressing information and it ends with a full stop. 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BF63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How kind you are to give me this!</a:t>
            </a:r>
          </a:p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is an exclamation as it starts with ‘how’ and is expressing a strong feeling.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BF63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Do you have any plans tonight?</a:t>
            </a:r>
          </a:p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is a question as it requires an answer. 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BF63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Put the toys away.</a:t>
            </a:r>
          </a:p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00BF63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is is a command as it starts with a bossy verb and is telling someone what to do.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533</Words>
  <Application>Microsoft Macintosh PowerPoint</Application>
  <PresentationFormat>Custom</PresentationFormat>
  <Paragraphs>83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Playwrite US Modern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Sentence Types</dc:title>
  <cp:lastModifiedBy>Alice Sewell</cp:lastModifiedBy>
  <cp:revision>4</cp:revision>
  <dcterms:created xsi:type="dcterms:W3CDTF">2006-08-16T00:00:00Z</dcterms:created>
  <dcterms:modified xsi:type="dcterms:W3CDTF">2025-09-12T13:02:23Z</dcterms:modified>
  <dc:identifier>DAF0VDM3ACU</dc:identifier>
</cp:coreProperties>
</file>