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  <p:sldMasterId id="2147483684" r:id="rId2"/>
    <p:sldMasterId id="2147483660" r:id="rId3"/>
  </p:sldMasterIdLst>
  <p:handoutMasterIdLst>
    <p:handoutMasterId r:id="rId17"/>
  </p:handout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18288000" cy="10287000"/>
  <p:notesSz cx="6858000" cy="9144000"/>
  <p:embeddedFontLst>
    <p:embeddedFont>
      <p:font typeface="Playwrite US Modern" pitchFamily="2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624" autoAdjust="0"/>
  </p:normalViewPr>
  <p:slideViewPr>
    <p:cSldViewPr>
      <p:cViewPr>
        <p:scale>
          <a:sx n="53" d="100"/>
          <a:sy n="53" d="100"/>
        </p:scale>
        <p:origin x="1800" y="7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3928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font" Target="fonts/font1.fntdata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5CCA0B8-AD8E-7C7B-A3F6-FDF8B1B43D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C6E2C5-A296-64BF-9040-E44F7A3F73B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EB1F1C-067C-CC4D-A4F0-9463B9293E46}" type="datetimeFigureOut">
              <a:t>8/31/25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8DA7E0-EA92-6196-971C-C653AD10DB3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67DCDD-6F98-9D9F-ACE0-72237EBC650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40E688-0E56-AC44-B0F2-DE779EEE60D8}" type="slidenum"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37956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738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781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205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2879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5965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0036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1758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0012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1912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26304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3547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8147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97824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56135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8252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38003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1580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1255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8441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2203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94332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099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573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8029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7767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2371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7259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791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7095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507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78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590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356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group of colorful objects&#10;&#10;Description automatically generated">
            <a:extLst>
              <a:ext uri="{FF2B5EF4-FFF2-40B4-BE49-F238E27FC236}">
                <a16:creationId xmlns:a16="http://schemas.microsoft.com/office/drawing/2014/main" id="{3BCC2975-3BB7-8F6C-C96E-D2DC388B69E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3" y="0"/>
            <a:ext cx="1807477" cy="7450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18C239A-2F8A-03F1-89BF-C660804A273D}"/>
              </a:ext>
            </a:extLst>
          </p:cNvPr>
          <p:cNvSpPr txBox="1"/>
          <p:nvPr userDrawn="1"/>
        </p:nvSpPr>
        <p:spPr>
          <a:xfrm>
            <a:off x="16002000" y="10096500"/>
            <a:ext cx="22606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b="1" i="0" dirty="0">
                <a:solidFill>
                  <a:schemeClr val="bg1">
                    <a:lumMod val="50000"/>
                  </a:schemeClr>
                </a:solidFill>
                <a:latin typeface="Playwrite US Modern" pitchFamily="2" charset="0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656457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8C239A-2F8A-03F1-89BF-C660804A273D}"/>
              </a:ext>
            </a:extLst>
          </p:cNvPr>
          <p:cNvSpPr txBox="1"/>
          <p:nvPr userDrawn="1"/>
        </p:nvSpPr>
        <p:spPr>
          <a:xfrm>
            <a:off x="16002000" y="10096500"/>
            <a:ext cx="22606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b="1" i="0" dirty="0">
                <a:solidFill>
                  <a:schemeClr val="bg1">
                    <a:lumMod val="50000"/>
                  </a:schemeClr>
                </a:solidFill>
                <a:latin typeface="Playwrite US Modern" pitchFamily="2" charset="0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2170301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8/31/25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A group of colorful objects&#10;&#10;Description automatically generated">
            <a:extLst>
              <a:ext uri="{FF2B5EF4-FFF2-40B4-BE49-F238E27FC236}">
                <a16:creationId xmlns:a16="http://schemas.microsoft.com/office/drawing/2014/main" id="{3BCC2975-3BB7-8F6C-C96E-D2DC388B69E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3" y="0"/>
            <a:ext cx="1807477" cy="7450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18C239A-2F8A-03F1-89BF-C660804A273D}"/>
              </a:ext>
            </a:extLst>
          </p:cNvPr>
          <p:cNvSpPr txBox="1"/>
          <p:nvPr userDrawn="1"/>
        </p:nvSpPr>
        <p:spPr>
          <a:xfrm>
            <a:off x="16002000" y="10096500"/>
            <a:ext cx="22606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50" b="1" i="0" dirty="0">
                <a:solidFill>
                  <a:schemeClr val="bg1">
                    <a:lumMod val="50000"/>
                  </a:schemeClr>
                </a:solidFill>
                <a:latin typeface="Playwrite US Modern" pitchFamily="2" charset="0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1340300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638300"/>
            <a:ext cx="18053093" cy="45180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199"/>
              </a:lnSpc>
            </a:pPr>
            <a:r>
              <a:rPr lang="en-US" sz="12999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Full Stops and Capital Letters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23971" y="6972300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To use capital letters and full stops.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738328" y="2074128"/>
            <a:ext cx="4377515" cy="4705050"/>
          </a:xfrm>
          <a:custGeom>
            <a:avLst/>
            <a:gdLst/>
            <a:ahLst/>
            <a:cxnLst/>
            <a:rect l="l" t="t" r="r" b="b"/>
            <a:pathLst>
              <a:path w="4377515" h="4705050">
                <a:moveTo>
                  <a:pt x="0" y="0"/>
                </a:moveTo>
                <a:lnTo>
                  <a:pt x="4377514" y="0"/>
                </a:lnTo>
                <a:lnTo>
                  <a:pt x="4377514" y="4705051"/>
                </a:lnTo>
                <a:lnTo>
                  <a:pt x="0" y="470505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616" b="-161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0" y="148930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Full Stops and Capital Letters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28603" y="7183490"/>
            <a:ext cx="17030697" cy="22142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Write your own sentences that contain some names, a day of the week, a month or the personal pronoun ‘I’. 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Make sure the sentence begins with a capital letter and ends with a full stop.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48930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Full Stops and Capital Letters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628652" y="2285482"/>
            <a:ext cx="17030697" cy="3675165"/>
            <a:chOff x="0" y="0"/>
            <a:chExt cx="4485451" cy="96794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485451" cy="967945"/>
            </a:xfrm>
            <a:custGeom>
              <a:avLst/>
              <a:gdLst/>
              <a:ahLst/>
              <a:cxnLst/>
              <a:rect l="l" t="t" r="r" b="b"/>
              <a:pathLst>
                <a:path w="4485451" h="967945">
                  <a:moveTo>
                    <a:pt x="0" y="0"/>
                  </a:moveTo>
                  <a:lnTo>
                    <a:pt x="4485451" y="0"/>
                  </a:lnTo>
                  <a:lnTo>
                    <a:pt x="4485451" y="967945"/>
                  </a:lnTo>
                  <a:lnTo>
                    <a:pt x="0" y="967945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485451" cy="10060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797968" y="2286973"/>
            <a:ext cx="16657332" cy="32863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688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in the summer holidays, i went to cornwall with my family we stayed near the beach and every morning we walked along the sand, collecting shells one day, we visited a castle which had a huge tower we all agreed it was the best part of the trip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28652" y="1442838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Rewrite the passage with full stops and capital letters.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5805064" y="8720451"/>
            <a:ext cx="8302489" cy="1455780"/>
            <a:chOff x="0" y="0"/>
            <a:chExt cx="11069986" cy="194104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270222" cy="1941040"/>
            </a:xfrm>
            <a:custGeom>
              <a:avLst/>
              <a:gdLst/>
              <a:ahLst/>
              <a:cxnLst/>
              <a:rect l="l" t="t" r="r" b="b"/>
              <a:pathLst>
                <a:path w="2270222" h="1941040">
                  <a:moveTo>
                    <a:pt x="0" y="0"/>
                  </a:moveTo>
                  <a:lnTo>
                    <a:pt x="2270222" y="0"/>
                  </a:lnTo>
                  <a:lnTo>
                    <a:pt x="2270222" y="1941040"/>
                  </a:lnTo>
                  <a:lnTo>
                    <a:pt x="0" y="19410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185265" y="922895"/>
              <a:ext cx="10884720" cy="688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  <a:spcBef>
                  <a:spcPct val="0"/>
                </a:spcBef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Talk to your partner.</a:t>
              </a: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48930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Full Stops and Capital Letters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628652" y="2285482"/>
            <a:ext cx="17030697" cy="3675165"/>
            <a:chOff x="0" y="0"/>
            <a:chExt cx="4485451" cy="96794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485451" cy="967945"/>
            </a:xfrm>
            <a:custGeom>
              <a:avLst/>
              <a:gdLst/>
              <a:ahLst/>
              <a:cxnLst/>
              <a:rect l="l" t="t" r="r" b="b"/>
              <a:pathLst>
                <a:path w="4485451" h="967945">
                  <a:moveTo>
                    <a:pt x="0" y="0"/>
                  </a:moveTo>
                  <a:lnTo>
                    <a:pt x="4485451" y="0"/>
                  </a:lnTo>
                  <a:lnTo>
                    <a:pt x="4485451" y="967945"/>
                  </a:lnTo>
                  <a:lnTo>
                    <a:pt x="0" y="967945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4485451" cy="10060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797968" y="2286973"/>
            <a:ext cx="16657332" cy="32863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688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in the summer holidays, i went to cornwall with my family we stayed near the beach and every morning we walked along the sand, collecting shells one day, we visited a castle which had a huge tower we all agreed it was the best part of the trip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28652" y="1442838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Rewrite the passage with full stops and capital letters.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611286" y="6274972"/>
            <a:ext cx="17030697" cy="3675165"/>
            <a:chOff x="0" y="0"/>
            <a:chExt cx="4485451" cy="96794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485451" cy="967945"/>
            </a:xfrm>
            <a:custGeom>
              <a:avLst/>
              <a:gdLst/>
              <a:ahLst/>
              <a:cxnLst/>
              <a:rect l="l" t="t" r="r" b="b"/>
              <a:pathLst>
                <a:path w="4485451" h="967945">
                  <a:moveTo>
                    <a:pt x="0" y="0"/>
                  </a:moveTo>
                  <a:lnTo>
                    <a:pt x="4485451" y="0"/>
                  </a:lnTo>
                  <a:lnTo>
                    <a:pt x="4485451" y="967945"/>
                  </a:lnTo>
                  <a:lnTo>
                    <a:pt x="0" y="967945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4485451" cy="100604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780603" y="6276462"/>
            <a:ext cx="16657332" cy="32863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6688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In the summer holidays, I went to Cornwall with my family. We stayed near the beach and every morning we walked along the sand, collecting shells. One day, we visited a castle which had a huge tower. We all agreed it was the best part of the trip.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8C5EA61-DCE6-6545-98B1-99123D8B76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3200" y="1333500"/>
            <a:ext cx="7721600" cy="76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36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48930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Full Stops and Capital Letters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85493" y="1877576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Every sentence that we write should begin with a capital letter.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85493" y="3410843"/>
            <a:ext cx="17040058" cy="1090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sentence must also end in a piece of punctuation. This is usually a full stop but can also be a question mark or exclamation mark.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85493" y="5506085"/>
            <a:ext cx="17040058" cy="165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Places (for example, Spain and London) must always begin with a capital letter, even in the middle of a sentence. This is the same for names too (for example, Luca and Rose).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385493" y="8168005"/>
            <a:ext cx="17040058" cy="1090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Days of the week and months of the year must also begin with a capital letter. The personal pronoun ‘I’ must always be capitalised too.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041241" y="1692105"/>
            <a:ext cx="4205518" cy="983040"/>
          </a:xfrm>
          <a:custGeom>
            <a:avLst/>
            <a:gdLst/>
            <a:ahLst/>
            <a:cxnLst/>
            <a:rect l="l" t="t" r="r" b="b"/>
            <a:pathLst>
              <a:path w="4205518" h="983040">
                <a:moveTo>
                  <a:pt x="0" y="0"/>
                </a:moveTo>
                <a:lnTo>
                  <a:pt x="4205518" y="0"/>
                </a:lnTo>
                <a:lnTo>
                  <a:pt x="4205518" y="983040"/>
                </a:lnTo>
                <a:lnTo>
                  <a:pt x="0" y="9830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0" y="148930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Full Stops and Capital Letters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85493" y="3141870"/>
            <a:ext cx="17040058" cy="165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sentence is a group of words that make sense. </a:t>
            </a:r>
          </a:p>
          <a:p>
            <a:pPr algn="l">
              <a:lnSpc>
                <a:spcPts val="4480"/>
              </a:lnSpc>
            </a:pPr>
            <a:endParaRPr lang="en-US" sz="3200">
              <a:solidFill>
                <a:srgbClr val="000000"/>
              </a:solidFill>
              <a:latin typeface="Playwrite US Modern"/>
              <a:ea typeface="Playwrite US Modern"/>
              <a:cs typeface="Playwrite US Modern"/>
              <a:sym typeface="Playwrite US Modern"/>
            </a:endParaRPr>
          </a:p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They always contain a subject and a verb. 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628652" y="5438349"/>
            <a:ext cx="17030697" cy="1830425"/>
            <a:chOff x="0" y="0"/>
            <a:chExt cx="4485451" cy="48208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485451" cy="482087"/>
            </a:xfrm>
            <a:custGeom>
              <a:avLst/>
              <a:gdLst/>
              <a:ahLst/>
              <a:cxnLst/>
              <a:rect l="l" t="t" r="r" b="b"/>
              <a:pathLst>
                <a:path w="4485451" h="482087">
                  <a:moveTo>
                    <a:pt x="0" y="0"/>
                  </a:moveTo>
                  <a:lnTo>
                    <a:pt x="4485451" y="0"/>
                  </a:lnTo>
                  <a:lnTo>
                    <a:pt x="4485451" y="482087"/>
                  </a:lnTo>
                  <a:lnTo>
                    <a:pt x="0" y="48208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4485451" cy="5201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628652" y="6065589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Alice got the bus to work. She was too tired to drive.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85493" y="7735500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must separate sentences with a full stop (but this isn’t the only way).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46252" y="1855631"/>
            <a:ext cx="17030697" cy="1830425"/>
            <a:chOff x="0" y="0"/>
            <a:chExt cx="4485451" cy="48208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485451" cy="482087"/>
            </a:xfrm>
            <a:custGeom>
              <a:avLst/>
              <a:gdLst/>
              <a:ahLst/>
              <a:cxnLst/>
              <a:rect l="l" t="t" r="r" b="b"/>
              <a:pathLst>
                <a:path w="4485451" h="482087">
                  <a:moveTo>
                    <a:pt x="0" y="0"/>
                  </a:moveTo>
                  <a:lnTo>
                    <a:pt x="4485451" y="0"/>
                  </a:lnTo>
                  <a:lnTo>
                    <a:pt x="4485451" y="482087"/>
                  </a:lnTo>
                  <a:lnTo>
                    <a:pt x="0" y="48208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485451" cy="5201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3570003" y="3398270"/>
            <a:ext cx="3957707" cy="1993695"/>
          </a:xfrm>
          <a:custGeom>
            <a:avLst/>
            <a:gdLst/>
            <a:ahLst/>
            <a:cxnLst/>
            <a:rect l="l" t="t" r="r" b="b"/>
            <a:pathLst>
              <a:path w="3957707" h="1993695">
                <a:moveTo>
                  <a:pt x="0" y="0"/>
                </a:moveTo>
                <a:lnTo>
                  <a:pt x="3957707" y="0"/>
                </a:lnTo>
                <a:lnTo>
                  <a:pt x="3957707" y="1993695"/>
                </a:lnTo>
                <a:lnTo>
                  <a:pt x="0" y="19936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0" y="148930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Full Stops and Capital Letters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46252" y="2482871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on tuesdays, ben, mo and i always get the bus to penzance to go shopping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87652" y="5734865"/>
            <a:ext cx="1704005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In this sentence, there are seven mistakes. Can you spot them? 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5805064" y="8720451"/>
            <a:ext cx="8302489" cy="1455780"/>
            <a:chOff x="0" y="0"/>
            <a:chExt cx="11069986" cy="19410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270222" cy="1941040"/>
            </a:xfrm>
            <a:custGeom>
              <a:avLst/>
              <a:gdLst/>
              <a:ahLst/>
              <a:cxnLst/>
              <a:rect l="l" t="t" r="r" b="b"/>
              <a:pathLst>
                <a:path w="2270222" h="1941040">
                  <a:moveTo>
                    <a:pt x="0" y="0"/>
                  </a:moveTo>
                  <a:lnTo>
                    <a:pt x="2270222" y="0"/>
                  </a:lnTo>
                  <a:lnTo>
                    <a:pt x="2270222" y="1941040"/>
                  </a:lnTo>
                  <a:lnTo>
                    <a:pt x="0" y="19410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85265" y="922895"/>
              <a:ext cx="10884720" cy="688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  <a:spcBef>
                  <a:spcPct val="0"/>
                </a:spcBef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Talk to your partner.</a:t>
              </a: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46252" y="1855631"/>
            <a:ext cx="17030697" cy="1830425"/>
            <a:chOff x="0" y="0"/>
            <a:chExt cx="4485451" cy="48208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485451" cy="482087"/>
            </a:xfrm>
            <a:custGeom>
              <a:avLst/>
              <a:gdLst/>
              <a:ahLst/>
              <a:cxnLst/>
              <a:rect l="l" t="t" r="r" b="b"/>
              <a:pathLst>
                <a:path w="4485451" h="482087">
                  <a:moveTo>
                    <a:pt x="0" y="0"/>
                  </a:moveTo>
                  <a:lnTo>
                    <a:pt x="4485451" y="0"/>
                  </a:lnTo>
                  <a:lnTo>
                    <a:pt x="4485451" y="482087"/>
                  </a:lnTo>
                  <a:lnTo>
                    <a:pt x="0" y="482087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485451" cy="5201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3570003" y="3398270"/>
            <a:ext cx="3957707" cy="1993695"/>
          </a:xfrm>
          <a:custGeom>
            <a:avLst/>
            <a:gdLst/>
            <a:ahLst/>
            <a:cxnLst/>
            <a:rect l="l" t="t" r="r" b="b"/>
            <a:pathLst>
              <a:path w="3957707" h="1993695">
                <a:moveTo>
                  <a:pt x="0" y="0"/>
                </a:moveTo>
                <a:lnTo>
                  <a:pt x="3957707" y="0"/>
                </a:lnTo>
                <a:lnTo>
                  <a:pt x="3957707" y="1993695"/>
                </a:lnTo>
                <a:lnTo>
                  <a:pt x="0" y="1993695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0" y="148930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Full Stops and Capital Letters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46252" y="2482871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on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tuesdays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,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ben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,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mo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and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always get the bus to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penzance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to go shopping_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87652" y="6020615"/>
            <a:ext cx="17040058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sentence is missing 6 full stops (for the beginning of a sentence, names of people, places, a day of the week and the pronoun I).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87652" y="7989446"/>
            <a:ext cx="17040058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sentence is also missing a full stop.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29256" y="2592120"/>
            <a:ext cx="1058990" cy="1024921"/>
            <a:chOff x="0" y="0"/>
            <a:chExt cx="278911" cy="26993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8911" cy="269938"/>
            </a:xfrm>
            <a:custGeom>
              <a:avLst/>
              <a:gdLst/>
              <a:ahLst/>
              <a:cxnLst/>
              <a:rect l="l" t="t" r="r" b="b"/>
              <a:pathLst>
                <a:path w="278911" h="269938">
                  <a:moveTo>
                    <a:pt x="0" y="0"/>
                  </a:moveTo>
                  <a:lnTo>
                    <a:pt x="278911" y="0"/>
                  </a:lnTo>
                  <a:lnTo>
                    <a:pt x="278911" y="269938"/>
                  </a:lnTo>
                  <a:lnTo>
                    <a:pt x="0" y="26993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8911" cy="30803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229256" y="3783627"/>
            <a:ext cx="1058990" cy="1024921"/>
            <a:chOff x="0" y="0"/>
            <a:chExt cx="278911" cy="26993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78911" cy="269938"/>
            </a:xfrm>
            <a:custGeom>
              <a:avLst/>
              <a:gdLst/>
              <a:ahLst/>
              <a:cxnLst/>
              <a:rect l="l" t="t" r="r" b="b"/>
              <a:pathLst>
                <a:path w="278911" h="269938">
                  <a:moveTo>
                    <a:pt x="0" y="0"/>
                  </a:moveTo>
                  <a:lnTo>
                    <a:pt x="278911" y="0"/>
                  </a:lnTo>
                  <a:lnTo>
                    <a:pt x="278911" y="269938"/>
                  </a:lnTo>
                  <a:lnTo>
                    <a:pt x="0" y="26993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278911" cy="30803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229256" y="4970473"/>
            <a:ext cx="1058990" cy="1024921"/>
            <a:chOff x="0" y="0"/>
            <a:chExt cx="278911" cy="26993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78911" cy="269938"/>
            </a:xfrm>
            <a:custGeom>
              <a:avLst/>
              <a:gdLst/>
              <a:ahLst/>
              <a:cxnLst/>
              <a:rect l="l" t="t" r="r" b="b"/>
              <a:pathLst>
                <a:path w="278911" h="269938">
                  <a:moveTo>
                    <a:pt x="0" y="0"/>
                  </a:moveTo>
                  <a:lnTo>
                    <a:pt x="278911" y="0"/>
                  </a:lnTo>
                  <a:lnTo>
                    <a:pt x="278911" y="269938"/>
                  </a:lnTo>
                  <a:lnTo>
                    <a:pt x="0" y="26993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278911" cy="30803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229256" y="6161980"/>
            <a:ext cx="1058990" cy="1024921"/>
            <a:chOff x="0" y="0"/>
            <a:chExt cx="278911" cy="26993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78911" cy="269938"/>
            </a:xfrm>
            <a:custGeom>
              <a:avLst/>
              <a:gdLst/>
              <a:ahLst/>
              <a:cxnLst/>
              <a:rect l="l" t="t" r="r" b="b"/>
              <a:pathLst>
                <a:path w="278911" h="269938">
                  <a:moveTo>
                    <a:pt x="0" y="0"/>
                  </a:moveTo>
                  <a:lnTo>
                    <a:pt x="278911" y="0"/>
                  </a:lnTo>
                  <a:lnTo>
                    <a:pt x="278911" y="269938"/>
                  </a:lnTo>
                  <a:lnTo>
                    <a:pt x="0" y="26993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278911" cy="30803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229256" y="7348825"/>
            <a:ext cx="1058990" cy="1024921"/>
            <a:chOff x="0" y="0"/>
            <a:chExt cx="278911" cy="26993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78911" cy="269938"/>
            </a:xfrm>
            <a:custGeom>
              <a:avLst/>
              <a:gdLst/>
              <a:ahLst/>
              <a:cxnLst/>
              <a:rect l="l" t="t" r="r" b="b"/>
              <a:pathLst>
                <a:path w="278911" h="269938">
                  <a:moveTo>
                    <a:pt x="0" y="0"/>
                  </a:moveTo>
                  <a:lnTo>
                    <a:pt x="278911" y="0"/>
                  </a:lnTo>
                  <a:lnTo>
                    <a:pt x="278911" y="269938"/>
                  </a:lnTo>
                  <a:lnTo>
                    <a:pt x="0" y="26993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278911" cy="30803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229256" y="8540332"/>
            <a:ext cx="1058990" cy="1024921"/>
            <a:chOff x="0" y="0"/>
            <a:chExt cx="278911" cy="269938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78911" cy="269938"/>
            </a:xfrm>
            <a:custGeom>
              <a:avLst/>
              <a:gdLst/>
              <a:ahLst/>
              <a:cxnLst/>
              <a:rect l="l" t="t" r="r" b="b"/>
              <a:pathLst>
                <a:path w="278911" h="269938">
                  <a:moveTo>
                    <a:pt x="0" y="0"/>
                  </a:moveTo>
                  <a:lnTo>
                    <a:pt x="278911" y="0"/>
                  </a:lnTo>
                  <a:lnTo>
                    <a:pt x="278911" y="269938"/>
                  </a:lnTo>
                  <a:lnTo>
                    <a:pt x="0" y="26993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38100"/>
              <a:ext cx="278911" cy="30803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0" name="TextBox 20"/>
          <p:cNvSpPr txBox="1"/>
          <p:nvPr/>
        </p:nvSpPr>
        <p:spPr>
          <a:xfrm>
            <a:off x="0" y="148930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Full Stops and Capital Letters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628652" y="1597075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Which sentences are incorrect? Explain why.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462433" y="2816608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There are seven days in the week but my favourite day has got to be a Tuesday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462433" y="4008115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Eva, Rose and I always enjoy the summer evenings in August when we are off. 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462433" y="5203185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Dermot lives on the coast of Ireland, near dublin. 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462433" y="6398255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she isn’t very well so I am going to do her shopping on Thursday.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462433" y="7573313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James’ birthday is in March and he will be spending it in Africa on safari. 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462433" y="8768383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Amelia’s mum, Gemma, is a great cook and I always love going to hers for tea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29256" y="2592120"/>
            <a:ext cx="1058990" cy="1024921"/>
            <a:chOff x="0" y="0"/>
            <a:chExt cx="278911" cy="26993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8911" cy="269938"/>
            </a:xfrm>
            <a:custGeom>
              <a:avLst/>
              <a:gdLst/>
              <a:ahLst/>
              <a:cxnLst/>
              <a:rect l="l" t="t" r="r" b="b"/>
              <a:pathLst>
                <a:path w="278911" h="269938">
                  <a:moveTo>
                    <a:pt x="0" y="0"/>
                  </a:moveTo>
                  <a:lnTo>
                    <a:pt x="278911" y="0"/>
                  </a:lnTo>
                  <a:lnTo>
                    <a:pt x="278911" y="269938"/>
                  </a:lnTo>
                  <a:lnTo>
                    <a:pt x="0" y="26993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278911" cy="30803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229256" y="3783627"/>
            <a:ext cx="1058990" cy="1024921"/>
            <a:chOff x="0" y="0"/>
            <a:chExt cx="278911" cy="26993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78911" cy="269938"/>
            </a:xfrm>
            <a:custGeom>
              <a:avLst/>
              <a:gdLst/>
              <a:ahLst/>
              <a:cxnLst/>
              <a:rect l="l" t="t" r="r" b="b"/>
              <a:pathLst>
                <a:path w="278911" h="269938">
                  <a:moveTo>
                    <a:pt x="0" y="0"/>
                  </a:moveTo>
                  <a:lnTo>
                    <a:pt x="278911" y="0"/>
                  </a:lnTo>
                  <a:lnTo>
                    <a:pt x="278911" y="269938"/>
                  </a:lnTo>
                  <a:lnTo>
                    <a:pt x="0" y="26993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278911" cy="30803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229256" y="4970473"/>
            <a:ext cx="1058990" cy="1024921"/>
            <a:chOff x="0" y="0"/>
            <a:chExt cx="278911" cy="26993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78911" cy="269938"/>
            </a:xfrm>
            <a:custGeom>
              <a:avLst/>
              <a:gdLst/>
              <a:ahLst/>
              <a:cxnLst/>
              <a:rect l="l" t="t" r="r" b="b"/>
              <a:pathLst>
                <a:path w="278911" h="269938">
                  <a:moveTo>
                    <a:pt x="0" y="0"/>
                  </a:moveTo>
                  <a:lnTo>
                    <a:pt x="278911" y="0"/>
                  </a:lnTo>
                  <a:lnTo>
                    <a:pt x="278911" y="269938"/>
                  </a:lnTo>
                  <a:lnTo>
                    <a:pt x="0" y="26993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278911" cy="30803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229256" y="6161980"/>
            <a:ext cx="1058990" cy="1024921"/>
            <a:chOff x="0" y="0"/>
            <a:chExt cx="278911" cy="26993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78911" cy="269938"/>
            </a:xfrm>
            <a:custGeom>
              <a:avLst/>
              <a:gdLst/>
              <a:ahLst/>
              <a:cxnLst/>
              <a:rect l="l" t="t" r="r" b="b"/>
              <a:pathLst>
                <a:path w="278911" h="269938">
                  <a:moveTo>
                    <a:pt x="0" y="0"/>
                  </a:moveTo>
                  <a:lnTo>
                    <a:pt x="278911" y="0"/>
                  </a:lnTo>
                  <a:lnTo>
                    <a:pt x="278911" y="269938"/>
                  </a:lnTo>
                  <a:lnTo>
                    <a:pt x="0" y="26993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38100"/>
              <a:ext cx="278911" cy="30803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229256" y="7348825"/>
            <a:ext cx="1058990" cy="1024921"/>
            <a:chOff x="0" y="0"/>
            <a:chExt cx="278911" cy="26993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78911" cy="269938"/>
            </a:xfrm>
            <a:custGeom>
              <a:avLst/>
              <a:gdLst/>
              <a:ahLst/>
              <a:cxnLst/>
              <a:rect l="l" t="t" r="r" b="b"/>
              <a:pathLst>
                <a:path w="278911" h="269938">
                  <a:moveTo>
                    <a:pt x="0" y="0"/>
                  </a:moveTo>
                  <a:lnTo>
                    <a:pt x="278911" y="0"/>
                  </a:lnTo>
                  <a:lnTo>
                    <a:pt x="278911" y="269938"/>
                  </a:lnTo>
                  <a:lnTo>
                    <a:pt x="0" y="26993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38100"/>
              <a:ext cx="278911" cy="30803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229256" y="8540332"/>
            <a:ext cx="1058990" cy="1024921"/>
            <a:chOff x="0" y="0"/>
            <a:chExt cx="278911" cy="269938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278911" cy="269938"/>
            </a:xfrm>
            <a:custGeom>
              <a:avLst/>
              <a:gdLst/>
              <a:ahLst/>
              <a:cxnLst/>
              <a:rect l="l" t="t" r="r" b="b"/>
              <a:pathLst>
                <a:path w="278911" h="269938">
                  <a:moveTo>
                    <a:pt x="0" y="0"/>
                  </a:moveTo>
                  <a:lnTo>
                    <a:pt x="278911" y="0"/>
                  </a:lnTo>
                  <a:lnTo>
                    <a:pt x="278911" y="269938"/>
                  </a:lnTo>
                  <a:lnTo>
                    <a:pt x="0" y="269938"/>
                  </a:ln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000000"/>
              </a:solidFill>
              <a:prstDash val="solid"/>
              <a:miter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38100"/>
              <a:ext cx="278911" cy="30803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0" name="Freeform 20"/>
          <p:cNvSpPr/>
          <p:nvPr/>
        </p:nvSpPr>
        <p:spPr>
          <a:xfrm>
            <a:off x="308039" y="3845376"/>
            <a:ext cx="901424" cy="901424"/>
          </a:xfrm>
          <a:custGeom>
            <a:avLst/>
            <a:gdLst/>
            <a:ahLst/>
            <a:cxnLst/>
            <a:rect l="l" t="t" r="r" b="b"/>
            <a:pathLst>
              <a:path w="901424" h="901424">
                <a:moveTo>
                  <a:pt x="0" y="0"/>
                </a:moveTo>
                <a:lnTo>
                  <a:pt x="901424" y="0"/>
                </a:lnTo>
                <a:lnTo>
                  <a:pt x="901424" y="901423"/>
                </a:lnTo>
                <a:lnTo>
                  <a:pt x="0" y="90142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21" name="TextBox 21"/>
          <p:cNvSpPr txBox="1"/>
          <p:nvPr/>
        </p:nvSpPr>
        <p:spPr>
          <a:xfrm>
            <a:off x="0" y="148930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Full Stops and Capital Letters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628652" y="1597075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Which sentences are correct? Explain why.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462433" y="2816608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There are seven days in the week but my favourite day has got to be a Tuesday_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462433" y="4008115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Eva, Rose and I always enjoy the summer evenings in August when we are off. 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462433" y="5203185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Dermot lives on the coast of Ireland, near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dublin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 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462433" y="6398255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she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isn’t very well so I am going to do her shopping on Thursday.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462433" y="7573313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James’ birthday is in March and he will be spending it in Africa on safari. 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462433" y="8768383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Amelia’s mum, Gemma, is a great cook and I always love going to hers for tea_</a:t>
            </a:r>
          </a:p>
        </p:txBody>
      </p:sp>
      <p:sp>
        <p:nvSpPr>
          <p:cNvPr id="29" name="Freeform 29"/>
          <p:cNvSpPr/>
          <p:nvPr/>
        </p:nvSpPr>
        <p:spPr>
          <a:xfrm>
            <a:off x="308039" y="7415500"/>
            <a:ext cx="901424" cy="901424"/>
          </a:xfrm>
          <a:custGeom>
            <a:avLst/>
            <a:gdLst/>
            <a:ahLst/>
            <a:cxnLst/>
            <a:rect l="l" t="t" r="r" b="b"/>
            <a:pathLst>
              <a:path w="901424" h="901424">
                <a:moveTo>
                  <a:pt x="0" y="0"/>
                </a:moveTo>
                <a:lnTo>
                  <a:pt x="901424" y="0"/>
                </a:lnTo>
                <a:lnTo>
                  <a:pt x="901424" y="901424"/>
                </a:lnTo>
                <a:lnTo>
                  <a:pt x="0" y="90142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48930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Full Stops and Capital Letters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28652" y="1740475"/>
            <a:ext cx="17030697" cy="1090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Rewrite the sentences below and fill in the missing gap with a word that begins with a capital letter.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28603" y="3392745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One of my best friends is called ___________________.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28603" y="4855528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Izzy and ___________________ go swimming on ___________________s.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28603" y="6563985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went on holiday to ___________________ in ___________________.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28603" y="8272442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My birthday is in ___________________.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48930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Full Stops and Capital Letters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628652" y="1740475"/>
            <a:ext cx="17030697" cy="1090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Rewrite the sentences below and fill in the missing gap with a word that begins with a capital letter.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28603" y="3392745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One of my best friends is called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Alex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28603" y="4855528"/>
            <a:ext cx="17030697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Izzy and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go swimming on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Thursday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s. 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28603" y="6563985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went on holiday to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Devon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in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July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28603" y="8272442"/>
            <a:ext cx="17030697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My birthday is in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September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853</Words>
  <Application>Microsoft Macintosh PowerPoint</Application>
  <PresentationFormat>Custom</PresentationFormat>
  <Paragraphs>61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Playwrite US Modern</vt:lpstr>
      <vt:lpstr>Aptos</vt:lpstr>
      <vt:lpstr>Arial</vt:lpstr>
      <vt:lpstr>Calibri</vt:lpstr>
      <vt:lpstr>2_Office Theme</vt:lpstr>
      <vt:lpstr>3_Office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Full Stops and Capital Letters</dc:title>
  <cp:lastModifiedBy>Alice Sewell</cp:lastModifiedBy>
  <cp:revision>4</cp:revision>
  <dcterms:created xsi:type="dcterms:W3CDTF">2006-08-16T00:00:00Z</dcterms:created>
  <dcterms:modified xsi:type="dcterms:W3CDTF">2025-08-31T09:36:21Z</dcterms:modified>
  <dc:identifier>DAGxG0Tk95Y</dc:identifier>
</cp:coreProperties>
</file>