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3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8288000" cy="10287000"/>
  <p:notesSz cx="6858000" cy="9144000"/>
  <p:embeddedFontLst>
    <p:embeddedFont>
      <p:font typeface="Playwrite US Modern" pitchFamily="2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2" autoAdjust="0"/>
  </p:normalViewPr>
  <p:slideViewPr>
    <p:cSldViewPr>
      <p:cViewPr>
        <p:scale>
          <a:sx n="67" d="100"/>
          <a:sy n="67" d="100"/>
        </p:scale>
        <p:origin x="1000" y="3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65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4796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2799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E78F6-A9C7-44AA-2768-E89C3EDCB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4AA7BA-226D-3D25-DF23-F433B1D9F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F47172-4F45-5348-6C1F-EAF6DDE35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52DEB-F1E1-FA63-3BCD-EA57FB337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287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8155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2510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020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12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5570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528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30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612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805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6434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6275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4443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E78F6-A9C7-44AA-2768-E89C3EDCB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34AA7BA-226D-3D25-DF23-F433B1D9F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F47172-4F45-5348-6C1F-EAF6DDE35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852DEB-F1E1-FA63-3BCD-EA57FB337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4908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14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270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347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294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16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8243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92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group of colorful objects&#10;&#10;Description automatically generated">
            <a:extLst>
              <a:ext uri="{FF2B5EF4-FFF2-40B4-BE49-F238E27FC236}">
                <a16:creationId xmlns:a16="http://schemas.microsoft.com/office/drawing/2014/main" id="{3BCC2975-3BB7-8F6C-C96E-D2DC388B69E1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" y="-21167"/>
            <a:ext cx="1807477" cy="7450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4935200" y="10020300"/>
            <a:ext cx="3327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0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1480393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8/26/25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4935200" y="10020300"/>
            <a:ext cx="33274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00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3166185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0436" y="1953248"/>
            <a:ext cx="17612221" cy="2212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</a:pPr>
            <a:r>
              <a:rPr lang="en-US" sz="129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3971" y="6732241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be able to expand sentences.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3971" y="3297710"/>
            <a:ext cx="16660648" cy="4910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800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 shouted.</a:t>
            </a:r>
          </a:p>
          <a:p>
            <a:pPr algn="l">
              <a:lnSpc>
                <a:spcPts val="800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800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bus arrived.</a:t>
            </a:r>
          </a:p>
          <a:p>
            <a:pPr algn="l">
              <a:lnSpc>
                <a:spcPts val="800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800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bird sang.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23971" y="1462682"/>
            <a:ext cx="17040058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and improve these sentences. Add at least one adjective and a prepositional phrase.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3971" y="3640610"/>
            <a:ext cx="16660648" cy="5586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boy shouted.</a:t>
            </a: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angry boy shouted across the playground.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bus arrived.</a:t>
            </a: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old, red bus arrived at the station.</a:t>
            </a:r>
          </a:p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bird sang.</a:t>
            </a: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tiny, young bird sang in the tree.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23971" y="1462682"/>
            <a:ext cx="17040058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and improve these sentences. Add at least one adjective and a prepositional phrase.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464041"/>
            <a:ext cx="16031369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Write your own sentence with at least two adjectives and a prepositional phrase.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4" name="Freeform 4"/>
          <p:cNvSpPr/>
          <p:nvPr/>
        </p:nvSpPr>
        <p:spPr>
          <a:xfrm>
            <a:off x="6738328" y="2074128"/>
            <a:ext cx="4377515" cy="4705050"/>
          </a:xfrm>
          <a:custGeom>
            <a:avLst/>
            <a:gdLst/>
            <a:ahLst/>
            <a:cxnLst/>
            <a:rect l="l" t="t" r="r" b="b"/>
            <a:pathLst>
              <a:path w="4377515" h="4705050">
                <a:moveTo>
                  <a:pt x="0" y="0"/>
                </a:moveTo>
                <a:lnTo>
                  <a:pt x="4377514" y="0"/>
                </a:lnTo>
                <a:lnTo>
                  <a:pt x="4377514" y="4705051"/>
                </a:lnTo>
                <a:lnTo>
                  <a:pt x="0" y="47050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16" b="-1616"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009EA9-2ACE-0E32-C483-3C14C0170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563" y="215781"/>
            <a:ext cx="17922875" cy="95887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80839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1978" y="2006855"/>
            <a:ext cx="17064043" cy="1788801"/>
            <a:chOff x="0" y="0"/>
            <a:chExt cx="4494234" cy="47112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494234" cy="471124"/>
            </a:xfrm>
            <a:custGeom>
              <a:avLst/>
              <a:gdLst/>
              <a:ahLst/>
              <a:cxnLst/>
              <a:rect l="l" t="t" r="r" b="b"/>
              <a:pathLst>
                <a:path w="4494234" h="471124">
                  <a:moveTo>
                    <a:pt x="0" y="0"/>
                  </a:moveTo>
                  <a:lnTo>
                    <a:pt x="4494234" y="0"/>
                  </a:lnTo>
                  <a:lnTo>
                    <a:pt x="4494234" y="471124"/>
                  </a:lnTo>
                  <a:lnTo>
                    <a:pt x="0" y="4711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494234" cy="5092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35964" y="2613283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dog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  <a:r>
              <a:rPr lang="en-US" sz="3200">
                <a:solidFill>
                  <a:srgbClr val="8C52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barked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11978" y="4454489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a sentence because it has </a:t>
            </a:r>
            <a:r>
              <a:rPr lang="en-US" sz="320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subject (the dog)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35964" y="5811484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sentence also needs a verb and this sentence has </a:t>
            </a:r>
            <a:r>
              <a:rPr lang="en-US" sz="3200">
                <a:solidFill>
                  <a:srgbClr val="8C52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verb (barked).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11978" y="7168479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sentence must also make sense.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35964" y="8525474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Although this is a complete sentence, it doesn’t give lots of detail to the reader.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3971" y="2078080"/>
            <a:ext cx="17040058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One way that we can make our sentences more interesting to the reader is by using adjectives.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623971" y="4053205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38B6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Adjectives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are words that add detail to nouns.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599986" y="5240281"/>
            <a:ext cx="17064043" cy="1788801"/>
            <a:chOff x="0" y="0"/>
            <a:chExt cx="4494234" cy="4711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94234" cy="471124"/>
            </a:xfrm>
            <a:custGeom>
              <a:avLst/>
              <a:gdLst/>
              <a:ahLst/>
              <a:cxnLst/>
              <a:rect l="l" t="t" r="r" b="b"/>
              <a:pathLst>
                <a:path w="4494234" h="471124">
                  <a:moveTo>
                    <a:pt x="0" y="0"/>
                  </a:moveTo>
                  <a:lnTo>
                    <a:pt x="4494234" y="0"/>
                  </a:lnTo>
                  <a:lnTo>
                    <a:pt x="4494234" y="471124"/>
                  </a:lnTo>
                  <a:lnTo>
                    <a:pt x="0" y="4711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4494234" cy="5092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623971" y="5846709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</a:t>
            </a:r>
            <a:r>
              <a:rPr lang="en-US" sz="3200">
                <a:solidFill>
                  <a:srgbClr val="38B6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vicious, noisy 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dog barked.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23971" y="7640213"/>
            <a:ext cx="17040058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add adjectives to our sentences, the reader is able to picture the noun in their head.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3971" y="1717638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add some adjectives to the sentences below?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73524" y="3163388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 made a cake.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3524" y="5456905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bus arrived.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73524" y="7747350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 slept.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3971" y="1717638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add some adjectives to the sentences below?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73524" y="3163388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 made a cake.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3524" y="5456905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bus arrived.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73524" y="7747350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 slept.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3524" y="3885234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girl made a </a:t>
            </a:r>
            <a:r>
              <a:rPr lang="en-US" sz="3200">
                <a:solidFill>
                  <a:srgbClr val="38B6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tasty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cake.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3524" y="6175725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</a:t>
            </a:r>
            <a:r>
              <a:rPr lang="en-US" sz="3200">
                <a:solidFill>
                  <a:srgbClr val="38B6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large, red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bus arrived.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73524" y="8466170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</a:t>
            </a:r>
            <a:r>
              <a:rPr lang="en-US" sz="3200">
                <a:solidFill>
                  <a:srgbClr val="38B6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tired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cat slept.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1978" y="1692090"/>
            <a:ext cx="17064043" cy="1788801"/>
            <a:chOff x="0" y="0"/>
            <a:chExt cx="4494234" cy="47112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494234" cy="471124"/>
            </a:xfrm>
            <a:custGeom>
              <a:avLst/>
              <a:gdLst/>
              <a:ahLst/>
              <a:cxnLst/>
              <a:rect l="l" t="t" r="r" b="b"/>
              <a:pathLst>
                <a:path w="4494234" h="471124">
                  <a:moveTo>
                    <a:pt x="0" y="0"/>
                  </a:moveTo>
                  <a:lnTo>
                    <a:pt x="4494234" y="0"/>
                  </a:lnTo>
                  <a:lnTo>
                    <a:pt x="4494234" y="471124"/>
                  </a:lnTo>
                  <a:lnTo>
                    <a:pt x="0" y="4711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494234" cy="5092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11978" y="4042866"/>
            <a:ext cx="17064043" cy="1788801"/>
            <a:chOff x="0" y="0"/>
            <a:chExt cx="4494234" cy="4711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94234" cy="471124"/>
            </a:xfrm>
            <a:custGeom>
              <a:avLst/>
              <a:gdLst/>
              <a:ahLst/>
              <a:cxnLst/>
              <a:rect l="l" t="t" r="r" b="b"/>
              <a:pathLst>
                <a:path w="4494234" h="471124">
                  <a:moveTo>
                    <a:pt x="0" y="0"/>
                  </a:moveTo>
                  <a:lnTo>
                    <a:pt x="4494234" y="0"/>
                  </a:lnTo>
                  <a:lnTo>
                    <a:pt x="4494234" y="471124"/>
                  </a:lnTo>
                  <a:lnTo>
                    <a:pt x="0" y="4711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4494234" cy="5092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5141519" y="3690012"/>
            <a:ext cx="2534503" cy="2141655"/>
          </a:xfrm>
          <a:custGeom>
            <a:avLst/>
            <a:gdLst/>
            <a:ahLst/>
            <a:cxnLst/>
            <a:rect l="l" t="t" r="r" b="b"/>
            <a:pathLst>
              <a:path w="2534503" h="2141655">
                <a:moveTo>
                  <a:pt x="0" y="0"/>
                </a:moveTo>
                <a:lnTo>
                  <a:pt x="2534503" y="0"/>
                </a:lnTo>
                <a:lnTo>
                  <a:pt x="2534503" y="2141655"/>
                </a:lnTo>
                <a:lnTo>
                  <a:pt x="0" y="214165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35964" y="2298518"/>
            <a:ext cx="17040058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bus arrived.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35964" y="4649294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large, red bus arrived.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623971" y="7717299"/>
            <a:ext cx="17064043" cy="1788801"/>
            <a:chOff x="0" y="0"/>
            <a:chExt cx="4494234" cy="47112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494234" cy="471124"/>
            </a:xfrm>
            <a:custGeom>
              <a:avLst/>
              <a:gdLst/>
              <a:ahLst/>
              <a:cxnLst/>
              <a:rect l="l" t="t" r="r" b="b"/>
              <a:pathLst>
                <a:path w="4494234" h="471124">
                  <a:moveTo>
                    <a:pt x="0" y="0"/>
                  </a:moveTo>
                  <a:lnTo>
                    <a:pt x="4494234" y="0"/>
                  </a:lnTo>
                  <a:lnTo>
                    <a:pt x="4494234" y="471124"/>
                  </a:lnTo>
                  <a:lnTo>
                    <a:pt x="0" y="4711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494234" cy="5092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611978" y="6205523"/>
            <a:ext cx="17040058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sentence is better with an adjective but we can add even more detail by adding a prepositional phrase.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647956" y="8323727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large, red bus arrived at the station.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99986" y="5054354"/>
            <a:ext cx="17064043" cy="1788801"/>
            <a:chOff x="0" y="0"/>
            <a:chExt cx="4494234" cy="47112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494234" cy="471124"/>
            </a:xfrm>
            <a:custGeom>
              <a:avLst/>
              <a:gdLst/>
              <a:ahLst/>
              <a:cxnLst/>
              <a:rect l="l" t="t" r="r" b="b"/>
              <a:pathLst>
                <a:path w="4494234" h="471124">
                  <a:moveTo>
                    <a:pt x="0" y="0"/>
                  </a:moveTo>
                  <a:lnTo>
                    <a:pt x="4494234" y="0"/>
                  </a:lnTo>
                  <a:lnTo>
                    <a:pt x="4494234" y="471124"/>
                  </a:lnTo>
                  <a:lnTo>
                    <a:pt x="0" y="4711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494234" cy="5092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23971" y="2078080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Prepositions tell us where or when something happens.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3971" y="5660782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dog barked </a:t>
            </a:r>
            <a:r>
              <a:rPr lang="en-US" sz="3200">
                <a:solidFill>
                  <a:srgbClr val="D1131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the garden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23971" y="7250352"/>
            <a:ext cx="17040058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group of words that starts with a preposition and tells us where or when is called a prepositional phrase.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23971" y="3549375"/>
            <a:ext cx="17040058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Prepositions are words like in, on, under, behind, during, after, before, near, across that tell us where or when something happens.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23971" y="8893097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‘In’ is the preposition and ‘in the garden’ is the prepositional phrase.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3971" y="1717638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Add your own prepositional phrase to expand these sentences.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73524" y="3163388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fluffy cat slept.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3524" y="5456905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children played.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73524" y="7747350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colourful birds flew.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03716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Expanding Sentences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3971" y="1717638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Add your own prepositional phrase to expand these sentences.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73524" y="3163388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fluffy cat slept.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3524" y="5456905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children played.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73524" y="7747350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colourful birds flew.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73524" y="3902313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fluffy cat slept </a:t>
            </a:r>
            <a:r>
              <a:rPr lang="en-US" sz="3200">
                <a:solidFill>
                  <a:srgbClr val="38B6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on the bed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73524" y="6194775"/>
            <a:ext cx="17040058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children played </a:t>
            </a:r>
            <a:r>
              <a:rPr lang="en-US" sz="3200">
                <a:solidFill>
                  <a:srgbClr val="38B6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the park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73524" y="8485220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colourful birds flew </a:t>
            </a:r>
            <a:r>
              <a:rPr lang="en-US" sz="3200">
                <a:solidFill>
                  <a:srgbClr val="38B6FF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through the forest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504</Words>
  <Application>Microsoft Macintosh PowerPoint</Application>
  <PresentationFormat>Custom</PresentationFormat>
  <Paragraphs>71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Playwrite US Modern</vt:lpstr>
      <vt:lpstr>Arial</vt:lpstr>
      <vt:lpstr>Calibri</vt:lpstr>
      <vt:lpstr>12_Office Theme</vt:lpstr>
      <vt:lpstr>13_Office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Expanding Sentences</dc:title>
  <cp:lastModifiedBy>Alice Sewell</cp:lastModifiedBy>
  <cp:revision>3</cp:revision>
  <dcterms:created xsi:type="dcterms:W3CDTF">2006-08-16T00:00:00Z</dcterms:created>
  <dcterms:modified xsi:type="dcterms:W3CDTF">2025-08-26T11:15:27Z</dcterms:modified>
  <dc:identifier>DAGxKWjNGUE</dc:identifier>
</cp:coreProperties>
</file>